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36"/>
  </p:notesMasterIdLst>
  <p:sldIdLst>
    <p:sldId id="533" r:id="rId2"/>
    <p:sldId id="538" r:id="rId3"/>
    <p:sldId id="567" r:id="rId4"/>
    <p:sldId id="600" r:id="rId5"/>
    <p:sldId id="535" r:id="rId6"/>
    <p:sldId id="529" r:id="rId7"/>
    <p:sldId id="587" r:id="rId8"/>
    <p:sldId id="558" r:id="rId9"/>
    <p:sldId id="556" r:id="rId10"/>
    <p:sldId id="563" r:id="rId11"/>
    <p:sldId id="559" r:id="rId12"/>
    <p:sldId id="564" r:id="rId13"/>
    <p:sldId id="566" r:id="rId14"/>
    <p:sldId id="560" r:id="rId15"/>
    <p:sldId id="543" r:id="rId16"/>
    <p:sldId id="568" r:id="rId17"/>
    <p:sldId id="569" r:id="rId18"/>
    <p:sldId id="577" r:id="rId19"/>
    <p:sldId id="575" r:id="rId20"/>
    <p:sldId id="588" r:id="rId21"/>
    <p:sldId id="571" r:id="rId22"/>
    <p:sldId id="578" r:id="rId23"/>
    <p:sldId id="572" r:id="rId24"/>
    <p:sldId id="580" r:id="rId25"/>
    <p:sldId id="579" r:id="rId26"/>
    <p:sldId id="594" r:id="rId27"/>
    <p:sldId id="592" r:id="rId28"/>
    <p:sldId id="593" r:id="rId29"/>
    <p:sldId id="596" r:id="rId30"/>
    <p:sldId id="597" r:id="rId31"/>
    <p:sldId id="598" r:id="rId32"/>
    <p:sldId id="582" r:id="rId33"/>
    <p:sldId id="595" r:id="rId34"/>
    <p:sldId id="599" r:id="rId35"/>
  </p:sldIdLst>
  <p:sldSz cx="6858000" cy="9144000" type="screen4x3"/>
  <p:notesSz cx="6858000" cy="96377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B1771018-1070-443A-B7DE-FFE52ED55FE8}">
          <p14:sldIdLst/>
        </p14:section>
        <p14:section name="Untitled Section" id="{A0717DF7-C8A8-4354-9899-9DFC19AA76B6}">
          <p14:sldIdLst/>
        </p14:section>
        <p14:section name="Untitled Section" id="{3C726468-DE41-411F-9C85-99B2F3872298}">
          <p14:sldIdLst>
            <p14:sldId id="533"/>
            <p14:sldId id="538"/>
            <p14:sldId id="567"/>
            <p14:sldId id="532"/>
            <p14:sldId id="535"/>
            <p14:sldId id="529"/>
            <p14:sldId id="587"/>
            <p14:sldId id="558"/>
            <p14:sldId id="556"/>
            <p14:sldId id="563"/>
            <p14:sldId id="559"/>
            <p14:sldId id="564"/>
            <p14:sldId id="566"/>
            <p14:sldId id="560"/>
            <p14:sldId id="543"/>
            <p14:sldId id="568"/>
            <p14:sldId id="569"/>
            <p14:sldId id="577"/>
            <p14:sldId id="575"/>
            <p14:sldId id="588"/>
            <p14:sldId id="571"/>
            <p14:sldId id="578"/>
            <p14:sldId id="572"/>
            <p14:sldId id="580"/>
            <p14:sldId id="579"/>
            <p14:sldId id="594"/>
            <p14:sldId id="592"/>
            <p14:sldId id="593"/>
            <p14:sldId id="596"/>
            <p14:sldId id="597"/>
            <p14:sldId id="598"/>
            <p14:sldId id="582"/>
            <p14:sldId id="595"/>
            <p14:sldId id="5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F4F4"/>
    <a:srgbClr val="CCFF99"/>
    <a:srgbClr val="24FC3E"/>
    <a:srgbClr val="FDF555"/>
    <a:srgbClr val="FFFF89"/>
    <a:srgbClr val="99FF99"/>
    <a:srgbClr val="CC6600"/>
    <a:srgbClr val="03EF1F"/>
    <a:srgbClr val="FFFF66"/>
    <a:srgbClr val="F8DD6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Stile scuro 1 - Color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9667" autoAdjust="0"/>
  </p:normalViewPr>
  <p:slideViewPr>
    <p:cSldViewPr>
      <p:cViewPr>
        <p:scale>
          <a:sx n="55" d="100"/>
          <a:sy n="55" d="100"/>
        </p:scale>
        <p:origin x="-1950" y="-210"/>
      </p:cViewPr>
      <p:guideLst>
        <p:guide orient="horz" pos="2880"/>
        <p:guide pos="2160"/>
      </p:guideLst>
    </p:cSldViewPr>
  </p:slideViewPr>
  <p:outlineViewPr>
    <p:cViewPr>
      <p:scale>
        <a:sx n="33" d="100"/>
        <a:sy n="33" d="100"/>
      </p:scale>
      <p:origin x="0" y="43836"/>
    </p:cViewPr>
  </p:outlineViewPr>
  <p:notesTextViewPr>
    <p:cViewPr>
      <p:scale>
        <a:sx n="100" d="100"/>
        <a:sy n="100" d="100"/>
      </p:scale>
      <p:origin x="0" y="0"/>
    </p:cViewPr>
  </p:notesTextViewPr>
  <p:sorterViewPr>
    <p:cViewPr>
      <p:scale>
        <a:sx n="86" d="100"/>
        <a:sy n="86" d="100"/>
      </p:scale>
      <p:origin x="0" y="3445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23901-B77D-4C30-AC4E-DF088F8BE989}"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BF0194B6-F2BE-4711-A318-A5FB7363688F}">
      <dgm:prSet phldrT="[Testo]" custT="1"/>
      <dgm:spPr>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400" b="1" dirty="0" smtClean="0">
              <a:solidFill>
                <a:schemeClr val="tx1"/>
              </a:solidFill>
            </a:rPr>
            <a:t>a</a:t>
          </a:r>
          <a:r>
            <a:rPr lang="it-IT" sz="2400" b="1" smtClean="0">
              <a:solidFill>
                <a:schemeClr val="tx1"/>
              </a:solidFill>
            </a:rPr>
            <a:t>. </a:t>
          </a:r>
          <a:r>
            <a:rPr lang="nl-NL" sz="2400" b="1" dirty="0" smtClean="0">
              <a:solidFill>
                <a:schemeClr val="tx1"/>
              </a:solidFill>
            </a:rPr>
            <a:t>Sommigen vinden dat voor eenheid volledige consensus op het gebied van doctrine is vereist</a:t>
          </a:r>
          <a:endParaRPr lang="it-IT" sz="2400" b="1" dirty="0">
            <a:solidFill>
              <a:schemeClr val="tx1"/>
            </a:solidFill>
          </a:endParaRPr>
        </a:p>
      </dgm:t>
    </dgm:pt>
    <dgm:pt modelId="{3FB7E7E8-806A-4694-B208-CF99E5297BC2}" type="parTrans" cxnId="{22FD88DC-4C1C-47FE-A2E7-63A0E7C806DD}">
      <dgm:prSet/>
      <dgm:spPr/>
      <dgm:t>
        <a:bodyPr/>
        <a:lstStyle/>
        <a:p>
          <a:endParaRPr lang="it-IT"/>
        </a:p>
      </dgm:t>
    </dgm:pt>
    <dgm:pt modelId="{C82F112F-3D0C-4314-8A95-535B40FB6F29}" type="sibTrans" cxnId="{22FD88DC-4C1C-47FE-A2E7-63A0E7C806DD}">
      <dgm:prSet/>
      <dgm:spPr/>
      <dgm:t>
        <a:bodyPr/>
        <a:lstStyle/>
        <a:p>
          <a:endParaRPr lang="it-IT"/>
        </a:p>
      </dgm:t>
    </dgm:pt>
    <dgm:pt modelId="{0CD12C6E-5963-4F30-9367-DA5FE78565DE}">
      <dgm:prSet phldrT="[Testo]" custT="1"/>
      <dgm:spPr>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400" b="1" dirty="0" smtClean="0">
              <a:solidFill>
                <a:schemeClr val="tx1"/>
              </a:solidFill>
            </a:rPr>
            <a:t>c</a:t>
          </a:r>
          <a:r>
            <a:rPr lang="it-IT" sz="2400" b="1" smtClean="0">
              <a:solidFill>
                <a:schemeClr val="tx1"/>
              </a:solidFill>
            </a:rPr>
            <a:t>. </a:t>
          </a:r>
          <a:r>
            <a:rPr lang="nl-NL" sz="2400" b="1" dirty="0" smtClean="0">
              <a:solidFill>
                <a:schemeClr val="tx1"/>
              </a:solidFill>
            </a:rPr>
            <a:t>Anderen menen dat beide onontbeerlijk zijn</a:t>
          </a:r>
          <a:endParaRPr lang="it-IT" sz="2400" b="1" dirty="0">
            <a:solidFill>
              <a:schemeClr val="tx1"/>
            </a:solidFill>
          </a:endParaRPr>
        </a:p>
      </dgm:t>
    </dgm:pt>
    <dgm:pt modelId="{3273ABD7-C157-49F2-A0EF-E65821EE370E}" type="parTrans" cxnId="{5D0D1C9E-29CD-466A-AC9E-F2EC73E0C03A}">
      <dgm:prSet/>
      <dgm:spPr/>
      <dgm:t>
        <a:bodyPr/>
        <a:lstStyle/>
        <a:p>
          <a:endParaRPr lang="it-IT"/>
        </a:p>
      </dgm:t>
    </dgm:pt>
    <dgm:pt modelId="{C2DD9CEE-D49E-4853-ACA5-126FC07B953E}" type="sibTrans" cxnId="{5D0D1C9E-29CD-466A-AC9E-F2EC73E0C03A}">
      <dgm:prSet/>
      <dgm:spPr/>
      <dgm:t>
        <a:bodyPr/>
        <a:lstStyle/>
        <a:p>
          <a:endParaRPr lang="it-IT"/>
        </a:p>
      </dgm:t>
    </dgm:pt>
    <dgm:pt modelId="{015874BD-FAAC-4FEA-A855-5DD70E58789D}">
      <dgm:prSet phldrT="[Testo]" custT="1"/>
      <dgm:spPr>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400" b="1" dirty="0" smtClean="0">
              <a:solidFill>
                <a:schemeClr val="tx1"/>
              </a:solidFill>
            </a:rPr>
            <a:t>d</a:t>
          </a:r>
          <a:r>
            <a:rPr lang="it-IT" sz="2400" b="1" smtClean="0">
              <a:solidFill>
                <a:schemeClr val="tx1"/>
              </a:solidFill>
            </a:rPr>
            <a:t>. Anderen betogen dat er alleen eenheid inzake bepaalde beginselen van geloof en kerkorde nodig is</a:t>
          </a:r>
          <a:endParaRPr lang="it-IT" sz="2400" b="1" dirty="0">
            <a:solidFill>
              <a:schemeClr val="tx1"/>
            </a:solidFill>
          </a:endParaRPr>
        </a:p>
      </dgm:t>
    </dgm:pt>
    <dgm:pt modelId="{90050FF2-4098-47BF-85D1-376F6E8F0D7F}" type="parTrans" cxnId="{C2F58695-8367-484E-843B-28F3DEF9A61C}">
      <dgm:prSet/>
      <dgm:spPr/>
      <dgm:t>
        <a:bodyPr/>
        <a:lstStyle/>
        <a:p>
          <a:endParaRPr lang="it-IT"/>
        </a:p>
      </dgm:t>
    </dgm:pt>
    <dgm:pt modelId="{94E2D3D5-3035-4642-8B5A-B54180B9F45B}" type="sibTrans" cxnId="{C2F58695-8367-484E-843B-28F3DEF9A61C}">
      <dgm:prSet/>
      <dgm:spPr/>
      <dgm:t>
        <a:bodyPr/>
        <a:lstStyle/>
        <a:p>
          <a:endParaRPr lang="it-IT"/>
        </a:p>
      </dgm:t>
    </dgm:pt>
    <dgm:pt modelId="{DA7BEBE9-1F6F-4BF0-B713-82D0C9843DE0}">
      <dgm:prSet custT="1"/>
      <dgm:spPr>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400" b="1" dirty="0" smtClean="0">
              <a:solidFill>
                <a:schemeClr val="tx1"/>
              </a:solidFill>
            </a:rPr>
            <a:t>b</a:t>
          </a:r>
          <a:r>
            <a:rPr lang="it-IT" sz="2400" b="1" smtClean="0">
              <a:solidFill>
                <a:schemeClr val="tx1"/>
              </a:solidFill>
            </a:rPr>
            <a:t>. </a:t>
          </a:r>
          <a:r>
            <a:rPr lang="nl-NL" sz="2400" b="1" dirty="0" smtClean="0">
              <a:solidFill>
                <a:schemeClr val="tx1"/>
              </a:solidFill>
            </a:rPr>
            <a:t>Voor anderen is eenheid een sacramentele gemeenschap, gebaseerd op kerkorde</a:t>
          </a:r>
          <a:endParaRPr lang="it-IT" sz="2400" b="1" dirty="0">
            <a:solidFill>
              <a:schemeClr val="tx1"/>
            </a:solidFill>
          </a:endParaRPr>
        </a:p>
      </dgm:t>
    </dgm:pt>
    <dgm:pt modelId="{725A2570-E47F-483B-9870-05EF36A978C1}" type="parTrans" cxnId="{96D32BAE-6918-4E43-9E9E-287A37010F2F}">
      <dgm:prSet/>
      <dgm:spPr/>
      <dgm:t>
        <a:bodyPr/>
        <a:lstStyle/>
        <a:p>
          <a:endParaRPr lang="it-IT"/>
        </a:p>
      </dgm:t>
    </dgm:pt>
    <dgm:pt modelId="{599029DC-2CA6-432A-B0A7-ED63126E167D}" type="sibTrans" cxnId="{96D32BAE-6918-4E43-9E9E-287A37010F2F}">
      <dgm:prSet/>
      <dgm:spPr/>
      <dgm:t>
        <a:bodyPr/>
        <a:lstStyle/>
        <a:p>
          <a:endParaRPr lang="it-IT"/>
        </a:p>
      </dgm:t>
    </dgm:pt>
    <dgm:pt modelId="{993977B3-FA9B-46A8-9139-50EB4FDB3141}">
      <dgm:prSet phldrT="[Testo]" custT="1"/>
      <dgm:spPr>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400" b="1" dirty="0" smtClean="0">
              <a:solidFill>
                <a:schemeClr val="tx1"/>
              </a:solidFill>
            </a:rPr>
            <a:t>e</a:t>
          </a:r>
          <a:r>
            <a:rPr lang="it-IT" sz="2400" b="1" smtClean="0">
              <a:solidFill>
                <a:schemeClr val="tx1"/>
              </a:solidFill>
            </a:rPr>
            <a:t>. Anderen zeggen dat de Kerk een spiritueel genootschap is en dat zichtbare eenheid bijkomstig of zelfs onwenselijk is</a:t>
          </a:r>
          <a:endParaRPr lang="it-IT" sz="2400" b="1" dirty="0">
            <a:solidFill>
              <a:schemeClr val="tx1"/>
            </a:solidFill>
          </a:endParaRPr>
        </a:p>
      </dgm:t>
    </dgm:pt>
    <dgm:pt modelId="{537CA659-2254-4E38-9085-16DA7A1336EB}" type="parTrans" cxnId="{DFBCDD86-9506-4F11-8119-38DF1994544F}">
      <dgm:prSet/>
      <dgm:spPr/>
      <dgm:t>
        <a:bodyPr/>
        <a:lstStyle/>
        <a:p>
          <a:endParaRPr lang="it-IT"/>
        </a:p>
      </dgm:t>
    </dgm:pt>
    <dgm:pt modelId="{75153A82-5D1D-4DAD-BCEF-90EF77235F0D}" type="sibTrans" cxnId="{DFBCDD86-9506-4F11-8119-38DF1994544F}">
      <dgm:prSet/>
      <dgm:spPr/>
      <dgm:t>
        <a:bodyPr/>
        <a:lstStyle/>
        <a:p>
          <a:endParaRPr lang="it-IT"/>
        </a:p>
      </dgm:t>
    </dgm:pt>
    <dgm:pt modelId="{2769BDE3-7D31-45B8-99D3-61B9F4A3544E}" type="pres">
      <dgm:prSet presAssocID="{A0323901-B77D-4C30-AC4E-DF088F8BE989}" presName="linear" presStyleCnt="0">
        <dgm:presLayoutVars>
          <dgm:dir/>
          <dgm:animLvl val="lvl"/>
          <dgm:resizeHandles val="exact"/>
        </dgm:presLayoutVars>
      </dgm:prSet>
      <dgm:spPr/>
      <dgm:t>
        <a:bodyPr/>
        <a:lstStyle/>
        <a:p>
          <a:endParaRPr lang="en-US"/>
        </a:p>
      </dgm:t>
    </dgm:pt>
    <dgm:pt modelId="{54992726-DAAF-46C3-B168-6DED1003F4AC}" type="pres">
      <dgm:prSet presAssocID="{BF0194B6-F2BE-4711-A318-A5FB7363688F}" presName="parentLin" presStyleCnt="0"/>
      <dgm:spPr/>
    </dgm:pt>
    <dgm:pt modelId="{BBEE8D6A-CDF5-41FE-BFAC-7181BA19D489}" type="pres">
      <dgm:prSet presAssocID="{BF0194B6-F2BE-4711-A318-A5FB7363688F}" presName="parentLeftMargin" presStyleLbl="node1" presStyleIdx="0" presStyleCnt="5"/>
      <dgm:spPr/>
      <dgm:t>
        <a:bodyPr/>
        <a:lstStyle/>
        <a:p>
          <a:endParaRPr lang="en-US"/>
        </a:p>
      </dgm:t>
    </dgm:pt>
    <dgm:pt modelId="{DB10F590-38A1-46C2-A3C3-BAE3F86CA119}" type="pres">
      <dgm:prSet presAssocID="{BF0194B6-F2BE-4711-A318-A5FB7363688F}" presName="parentText" presStyleLbl="node1" presStyleIdx="0" presStyleCnt="5" custScaleX="138524" custScaleY="6734" custLinFactNeighborX="-7590" custLinFactNeighborY="-12802">
        <dgm:presLayoutVars>
          <dgm:chMax val="0"/>
          <dgm:bulletEnabled val="1"/>
        </dgm:presLayoutVars>
      </dgm:prSet>
      <dgm:spPr/>
      <dgm:t>
        <a:bodyPr/>
        <a:lstStyle/>
        <a:p>
          <a:endParaRPr lang="it-IT"/>
        </a:p>
      </dgm:t>
    </dgm:pt>
    <dgm:pt modelId="{CAA59079-D76C-4117-A013-4A12F70EAEA5}" type="pres">
      <dgm:prSet presAssocID="{BF0194B6-F2BE-4711-A318-A5FB7363688F}" presName="negativeSpace" presStyleCnt="0"/>
      <dgm:spPr/>
    </dgm:pt>
    <dgm:pt modelId="{57D360C1-57B3-4616-95B5-D862CACC846D}" type="pres">
      <dgm:prSet presAssocID="{BF0194B6-F2BE-4711-A318-A5FB7363688F}" presName="childText" presStyleLbl="conFgAcc1" presStyleIdx="0" presStyleCnt="5" custScaleY="69484" custLinFactNeighborX="-1133" custLinFactNeighborY="-25510">
        <dgm:presLayoutVars>
          <dgm:bulletEnabled val="1"/>
        </dgm:presLayoutVars>
      </dgm:prSet>
      <dgm:spPr>
        <a:ln>
          <a:solidFill>
            <a:srgbClr val="CC3300"/>
          </a:solidFill>
        </a:ln>
      </dgm:spPr>
      <dgm:t>
        <a:bodyPr/>
        <a:lstStyle/>
        <a:p>
          <a:endParaRPr lang="it-IT"/>
        </a:p>
      </dgm:t>
    </dgm:pt>
    <dgm:pt modelId="{1B3DB598-5872-4A48-819E-2C3FDAC29B31}" type="pres">
      <dgm:prSet presAssocID="{C82F112F-3D0C-4314-8A95-535B40FB6F29}" presName="spaceBetweenRectangles" presStyleCnt="0"/>
      <dgm:spPr/>
    </dgm:pt>
    <dgm:pt modelId="{B8953E16-6259-4915-A3F7-28C54C02EF7C}" type="pres">
      <dgm:prSet presAssocID="{DA7BEBE9-1F6F-4BF0-B713-82D0C9843DE0}" presName="parentLin" presStyleCnt="0"/>
      <dgm:spPr/>
    </dgm:pt>
    <dgm:pt modelId="{251A99C5-8528-41B1-A938-08305DACB182}" type="pres">
      <dgm:prSet presAssocID="{DA7BEBE9-1F6F-4BF0-B713-82D0C9843DE0}" presName="parentLeftMargin" presStyleLbl="node1" presStyleIdx="0" presStyleCnt="5"/>
      <dgm:spPr/>
      <dgm:t>
        <a:bodyPr/>
        <a:lstStyle/>
        <a:p>
          <a:endParaRPr lang="en-US"/>
        </a:p>
      </dgm:t>
    </dgm:pt>
    <dgm:pt modelId="{2143001D-39FE-444A-BEB8-39BE61D84944}" type="pres">
      <dgm:prSet presAssocID="{DA7BEBE9-1F6F-4BF0-B713-82D0C9843DE0}" presName="parentText" presStyleLbl="node1" presStyleIdx="1" presStyleCnt="5" custScaleX="142857" custScaleY="47769" custLinFactNeighborX="-4842" custLinFactNeighborY="-6583">
        <dgm:presLayoutVars>
          <dgm:chMax val="0"/>
          <dgm:bulletEnabled val="1"/>
        </dgm:presLayoutVars>
      </dgm:prSet>
      <dgm:spPr/>
      <dgm:t>
        <a:bodyPr/>
        <a:lstStyle/>
        <a:p>
          <a:endParaRPr lang="it-IT"/>
        </a:p>
      </dgm:t>
    </dgm:pt>
    <dgm:pt modelId="{82F9C995-780D-448D-880C-746986DDF9A5}" type="pres">
      <dgm:prSet presAssocID="{DA7BEBE9-1F6F-4BF0-B713-82D0C9843DE0}" presName="negativeSpace" presStyleCnt="0"/>
      <dgm:spPr/>
    </dgm:pt>
    <dgm:pt modelId="{122C6876-5C9B-4D7A-8ABD-FED39A3B105B}" type="pres">
      <dgm:prSet presAssocID="{DA7BEBE9-1F6F-4BF0-B713-82D0C9843DE0}" presName="childText" presStyleLbl="conFgAcc1" presStyleIdx="1" presStyleCnt="5" custScaleY="67735">
        <dgm:presLayoutVars>
          <dgm:bulletEnabled val="1"/>
        </dgm:presLayoutVars>
      </dgm:prSet>
      <dgm:spPr>
        <a:ln>
          <a:solidFill>
            <a:srgbClr val="CC3300"/>
          </a:solidFill>
        </a:ln>
      </dgm:spPr>
    </dgm:pt>
    <dgm:pt modelId="{ECBF5A6F-2A7C-4CB3-9C42-72DF88FFAA9B}" type="pres">
      <dgm:prSet presAssocID="{599029DC-2CA6-432A-B0A7-ED63126E167D}" presName="spaceBetweenRectangles" presStyleCnt="0"/>
      <dgm:spPr/>
    </dgm:pt>
    <dgm:pt modelId="{034780B3-BA5F-4CCC-B0DB-13C7F0FBF80F}" type="pres">
      <dgm:prSet presAssocID="{0CD12C6E-5963-4F30-9367-DA5FE78565DE}" presName="parentLin" presStyleCnt="0"/>
      <dgm:spPr/>
    </dgm:pt>
    <dgm:pt modelId="{C76A41B3-FE17-453E-BD0D-BBEB078CF31A}" type="pres">
      <dgm:prSet presAssocID="{0CD12C6E-5963-4F30-9367-DA5FE78565DE}" presName="parentLeftMargin" presStyleLbl="node1" presStyleIdx="1" presStyleCnt="5"/>
      <dgm:spPr/>
      <dgm:t>
        <a:bodyPr/>
        <a:lstStyle/>
        <a:p>
          <a:endParaRPr lang="en-US"/>
        </a:p>
      </dgm:t>
    </dgm:pt>
    <dgm:pt modelId="{833D91D8-0A1B-4289-84B1-9E5EFB89DA3A}" type="pres">
      <dgm:prSet presAssocID="{0CD12C6E-5963-4F30-9367-DA5FE78565DE}" presName="parentText" presStyleLbl="node1" presStyleIdx="2" presStyleCnt="5" custScaleX="142857" custScaleY="37276" custLinFactNeighborX="-4842" custLinFactNeighborY="-8971">
        <dgm:presLayoutVars>
          <dgm:chMax val="0"/>
          <dgm:bulletEnabled val="1"/>
        </dgm:presLayoutVars>
      </dgm:prSet>
      <dgm:spPr/>
      <dgm:t>
        <a:bodyPr/>
        <a:lstStyle/>
        <a:p>
          <a:endParaRPr lang="it-IT"/>
        </a:p>
      </dgm:t>
    </dgm:pt>
    <dgm:pt modelId="{97DFD505-54EC-4EB7-8B7C-7C8073001329}" type="pres">
      <dgm:prSet presAssocID="{0CD12C6E-5963-4F30-9367-DA5FE78565DE}" presName="negativeSpace" presStyleCnt="0"/>
      <dgm:spPr/>
    </dgm:pt>
    <dgm:pt modelId="{49AEEC51-2698-48AB-B8E8-00466213ED31}" type="pres">
      <dgm:prSet presAssocID="{0CD12C6E-5963-4F30-9367-DA5FE78565DE}" presName="childText" presStyleLbl="conFgAcc1" presStyleIdx="2" presStyleCnt="5" custScaleY="52675" custLinFactNeighborY="39973">
        <dgm:presLayoutVars>
          <dgm:bulletEnabled val="1"/>
        </dgm:presLayoutVars>
      </dgm:prSet>
      <dgm:spPr>
        <a:ln>
          <a:solidFill>
            <a:srgbClr val="C00000"/>
          </a:solidFill>
        </a:ln>
      </dgm:spPr>
    </dgm:pt>
    <dgm:pt modelId="{FD4EFD2A-F8F9-4C0D-9F9F-B81A82E51AA8}" type="pres">
      <dgm:prSet presAssocID="{C2DD9CEE-D49E-4853-ACA5-126FC07B953E}" presName="spaceBetweenRectangles" presStyleCnt="0"/>
      <dgm:spPr/>
    </dgm:pt>
    <dgm:pt modelId="{91CEAE81-AB15-464E-BE43-1CCA46894DFB}" type="pres">
      <dgm:prSet presAssocID="{015874BD-FAAC-4FEA-A855-5DD70E58789D}" presName="parentLin" presStyleCnt="0"/>
      <dgm:spPr/>
    </dgm:pt>
    <dgm:pt modelId="{83A3DBF2-0861-4E91-8A3D-CECBF757E7E3}" type="pres">
      <dgm:prSet presAssocID="{015874BD-FAAC-4FEA-A855-5DD70E58789D}" presName="parentLeftMargin" presStyleLbl="node1" presStyleIdx="2" presStyleCnt="5"/>
      <dgm:spPr/>
      <dgm:t>
        <a:bodyPr/>
        <a:lstStyle/>
        <a:p>
          <a:endParaRPr lang="en-US"/>
        </a:p>
      </dgm:t>
    </dgm:pt>
    <dgm:pt modelId="{40487F1C-11AD-4EBC-9EBE-E849FA8B47C6}" type="pres">
      <dgm:prSet presAssocID="{015874BD-FAAC-4FEA-A855-5DD70E58789D}" presName="parentText" presStyleLbl="node1" presStyleIdx="3" presStyleCnt="5" custScaleX="142857" custScaleY="44778">
        <dgm:presLayoutVars>
          <dgm:chMax val="0"/>
          <dgm:bulletEnabled val="1"/>
        </dgm:presLayoutVars>
      </dgm:prSet>
      <dgm:spPr/>
      <dgm:t>
        <a:bodyPr/>
        <a:lstStyle/>
        <a:p>
          <a:endParaRPr lang="it-IT"/>
        </a:p>
      </dgm:t>
    </dgm:pt>
    <dgm:pt modelId="{D33145B2-DF12-4334-82FC-C40DB5AE691C}" type="pres">
      <dgm:prSet presAssocID="{015874BD-FAAC-4FEA-A855-5DD70E58789D}" presName="negativeSpace" presStyleCnt="0"/>
      <dgm:spPr/>
    </dgm:pt>
    <dgm:pt modelId="{1305B42C-8691-46ED-80B6-B236EC1ACE2D}" type="pres">
      <dgm:prSet presAssocID="{015874BD-FAAC-4FEA-A855-5DD70E58789D}" presName="childText" presStyleLbl="conFgAcc1" presStyleIdx="3" presStyleCnt="5" custScaleY="64968" custLinFactNeighborY="50944">
        <dgm:presLayoutVars>
          <dgm:bulletEnabled val="1"/>
        </dgm:presLayoutVars>
      </dgm:prSet>
      <dgm:spPr>
        <a:ln>
          <a:solidFill>
            <a:srgbClr val="C00000"/>
          </a:solidFill>
        </a:ln>
      </dgm:spPr>
    </dgm:pt>
    <dgm:pt modelId="{97BEA436-AB35-4F13-9FF3-586470A0591C}" type="pres">
      <dgm:prSet presAssocID="{94E2D3D5-3035-4642-8B5A-B54180B9F45B}" presName="spaceBetweenRectangles" presStyleCnt="0"/>
      <dgm:spPr/>
    </dgm:pt>
    <dgm:pt modelId="{43C78F83-2807-4077-BFDD-0B538C8084F9}" type="pres">
      <dgm:prSet presAssocID="{993977B3-FA9B-46A8-9139-50EB4FDB3141}" presName="parentLin" presStyleCnt="0"/>
      <dgm:spPr/>
    </dgm:pt>
    <dgm:pt modelId="{238F9377-50FA-49F0-A227-A0A2304A0F1E}" type="pres">
      <dgm:prSet presAssocID="{993977B3-FA9B-46A8-9139-50EB4FDB3141}" presName="parentLeftMargin" presStyleLbl="node1" presStyleIdx="3" presStyleCnt="5"/>
      <dgm:spPr/>
      <dgm:t>
        <a:bodyPr/>
        <a:lstStyle/>
        <a:p>
          <a:endParaRPr lang="en-US"/>
        </a:p>
      </dgm:t>
    </dgm:pt>
    <dgm:pt modelId="{C80B1A1D-86A0-486F-9F8A-2CA9B72D8A1C}" type="pres">
      <dgm:prSet presAssocID="{993977B3-FA9B-46A8-9139-50EB4FDB3141}" presName="parentText" presStyleLbl="node1" presStyleIdx="4" presStyleCnt="5" custScaleX="132785" custScaleY="120648" custLinFactNeighborX="-4842" custLinFactNeighborY="51698">
        <dgm:presLayoutVars>
          <dgm:chMax val="0"/>
          <dgm:bulletEnabled val="1"/>
        </dgm:presLayoutVars>
      </dgm:prSet>
      <dgm:spPr/>
      <dgm:t>
        <a:bodyPr/>
        <a:lstStyle/>
        <a:p>
          <a:endParaRPr lang="it-IT"/>
        </a:p>
      </dgm:t>
    </dgm:pt>
    <dgm:pt modelId="{2D02AA0A-DF33-4A40-A4EE-D285A86C3578}" type="pres">
      <dgm:prSet presAssocID="{993977B3-FA9B-46A8-9139-50EB4FDB3141}" presName="negativeSpace" presStyleCnt="0"/>
      <dgm:spPr/>
    </dgm:pt>
    <dgm:pt modelId="{7D4E235D-0E2A-4C3E-AF8B-8D8F8F7363CE}" type="pres">
      <dgm:prSet presAssocID="{993977B3-FA9B-46A8-9139-50EB4FDB3141}" presName="childText" presStyleLbl="conFgAcc1" presStyleIdx="4" presStyleCnt="5" custScaleY="58204" custLinFactNeighborX="798" custLinFactNeighborY="72933">
        <dgm:presLayoutVars>
          <dgm:bulletEnabled val="1"/>
        </dgm:presLayoutVars>
      </dgm:prSet>
      <dgm:spPr>
        <a:ln>
          <a:solidFill>
            <a:srgbClr val="C00000"/>
          </a:solidFill>
        </a:ln>
      </dgm:spPr>
    </dgm:pt>
  </dgm:ptLst>
  <dgm:cxnLst>
    <dgm:cxn modelId="{96D32BAE-6918-4E43-9E9E-287A37010F2F}" srcId="{A0323901-B77D-4C30-AC4E-DF088F8BE989}" destId="{DA7BEBE9-1F6F-4BF0-B713-82D0C9843DE0}" srcOrd="1" destOrd="0" parTransId="{725A2570-E47F-483B-9870-05EF36A978C1}" sibTransId="{599029DC-2CA6-432A-B0A7-ED63126E167D}"/>
    <dgm:cxn modelId="{2A8433AB-9830-4146-B116-3CBCB7C7C167}" type="presOf" srcId="{DA7BEBE9-1F6F-4BF0-B713-82D0C9843DE0}" destId="{2143001D-39FE-444A-BEB8-39BE61D84944}" srcOrd="1" destOrd="0" presId="urn:microsoft.com/office/officeart/2005/8/layout/list1"/>
    <dgm:cxn modelId="{DFBCDD86-9506-4F11-8119-38DF1994544F}" srcId="{A0323901-B77D-4C30-AC4E-DF088F8BE989}" destId="{993977B3-FA9B-46A8-9139-50EB4FDB3141}" srcOrd="4" destOrd="0" parTransId="{537CA659-2254-4E38-9085-16DA7A1336EB}" sibTransId="{75153A82-5D1D-4DAD-BCEF-90EF77235F0D}"/>
    <dgm:cxn modelId="{C2F58695-8367-484E-843B-28F3DEF9A61C}" srcId="{A0323901-B77D-4C30-AC4E-DF088F8BE989}" destId="{015874BD-FAAC-4FEA-A855-5DD70E58789D}" srcOrd="3" destOrd="0" parTransId="{90050FF2-4098-47BF-85D1-376F6E8F0D7F}" sibTransId="{94E2D3D5-3035-4642-8B5A-B54180B9F45B}"/>
    <dgm:cxn modelId="{C1E6A001-2F80-4392-968C-339F3ADAEB52}" type="presOf" srcId="{DA7BEBE9-1F6F-4BF0-B713-82D0C9843DE0}" destId="{251A99C5-8528-41B1-A938-08305DACB182}" srcOrd="0" destOrd="0" presId="urn:microsoft.com/office/officeart/2005/8/layout/list1"/>
    <dgm:cxn modelId="{2C7F01D9-23AE-47D0-A89E-6B81F69D6781}" type="presOf" srcId="{A0323901-B77D-4C30-AC4E-DF088F8BE989}" destId="{2769BDE3-7D31-45B8-99D3-61B9F4A3544E}" srcOrd="0" destOrd="0" presId="urn:microsoft.com/office/officeart/2005/8/layout/list1"/>
    <dgm:cxn modelId="{EA68EC15-2337-4186-BA64-472E6AA8C9EB}" type="presOf" srcId="{993977B3-FA9B-46A8-9139-50EB4FDB3141}" destId="{238F9377-50FA-49F0-A227-A0A2304A0F1E}" srcOrd="0" destOrd="0" presId="urn:microsoft.com/office/officeart/2005/8/layout/list1"/>
    <dgm:cxn modelId="{22FD88DC-4C1C-47FE-A2E7-63A0E7C806DD}" srcId="{A0323901-B77D-4C30-AC4E-DF088F8BE989}" destId="{BF0194B6-F2BE-4711-A318-A5FB7363688F}" srcOrd="0" destOrd="0" parTransId="{3FB7E7E8-806A-4694-B208-CF99E5297BC2}" sibTransId="{C82F112F-3D0C-4314-8A95-535B40FB6F29}"/>
    <dgm:cxn modelId="{72E570C0-8924-402D-8571-522A74589BB3}" type="presOf" srcId="{BF0194B6-F2BE-4711-A318-A5FB7363688F}" destId="{DB10F590-38A1-46C2-A3C3-BAE3F86CA119}" srcOrd="1" destOrd="0" presId="urn:microsoft.com/office/officeart/2005/8/layout/list1"/>
    <dgm:cxn modelId="{5D0D1C9E-29CD-466A-AC9E-F2EC73E0C03A}" srcId="{A0323901-B77D-4C30-AC4E-DF088F8BE989}" destId="{0CD12C6E-5963-4F30-9367-DA5FE78565DE}" srcOrd="2" destOrd="0" parTransId="{3273ABD7-C157-49F2-A0EF-E65821EE370E}" sibTransId="{C2DD9CEE-D49E-4853-ACA5-126FC07B953E}"/>
    <dgm:cxn modelId="{6B63AD0D-BEE6-4039-A773-411539CD0FE8}" type="presOf" srcId="{BF0194B6-F2BE-4711-A318-A5FB7363688F}" destId="{BBEE8D6A-CDF5-41FE-BFAC-7181BA19D489}" srcOrd="0" destOrd="0" presId="urn:microsoft.com/office/officeart/2005/8/layout/list1"/>
    <dgm:cxn modelId="{62556484-78E1-4D10-81D6-6E9FA89CE64E}" type="presOf" srcId="{0CD12C6E-5963-4F30-9367-DA5FE78565DE}" destId="{833D91D8-0A1B-4289-84B1-9E5EFB89DA3A}" srcOrd="1" destOrd="0" presId="urn:microsoft.com/office/officeart/2005/8/layout/list1"/>
    <dgm:cxn modelId="{5FCA2547-FD82-41F6-A23C-3BB93495061C}" type="presOf" srcId="{015874BD-FAAC-4FEA-A855-5DD70E58789D}" destId="{83A3DBF2-0861-4E91-8A3D-CECBF757E7E3}" srcOrd="0" destOrd="0" presId="urn:microsoft.com/office/officeart/2005/8/layout/list1"/>
    <dgm:cxn modelId="{7A79BE9D-70F4-485E-9987-7F52C03E00C9}" type="presOf" srcId="{0CD12C6E-5963-4F30-9367-DA5FE78565DE}" destId="{C76A41B3-FE17-453E-BD0D-BBEB078CF31A}" srcOrd="0" destOrd="0" presId="urn:microsoft.com/office/officeart/2005/8/layout/list1"/>
    <dgm:cxn modelId="{EF1BD396-9ACB-4FAA-95F4-16F831797DBB}" type="presOf" srcId="{993977B3-FA9B-46A8-9139-50EB4FDB3141}" destId="{C80B1A1D-86A0-486F-9F8A-2CA9B72D8A1C}" srcOrd="1" destOrd="0" presId="urn:microsoft.com/office/officeart/2005/8/layout/list1"/>
    <dgm:cxn modelId="{2E881B1D-BABD-47BF-AD47-B626FA401FA4}" type="presOf" srcId="{015874BD-FAAC-4FEA-A855-5DD70E58789D}" destId="{40487F1C-11AD-4EBC-9EBE-E849FA8B47C6}" srcOrd="1" destOrd="0" presId="urn:microsoft.com/office/officeart/2005/8/layout/list1"/>
    <dgm:cxn modelId="{C3C2759E-E75F-4B35-949B-F589C4193F0F}" type="presParOf" srcId="{2769BDE3-7D31-45B8-99D3-61B9F4A3544E}" destId="{54992726-DAAF-46C3-B168-6DED1003F4AC}" srcOrd="0" destOrd="0" presId="urn:microsoft.com/office/officeart/2005/8/layout/list1"/>
    <dgm:cxn modelId="{77B0DCC6-E540-4AB1-8EC9-04BB4881B5A6}" type="presParOf" srcId="{54992726-DAAF-46C3-B168-6DED1003F4AC}" destId="{BBEE8D6A-CDF5-41FE-BFAC-7181BA19D489}" srcOrd="0" destOrd="0" presId="urn:microsoft.com/office/officeart/2005/8/layout/list1"/>
    <dgm:cxn modelId="{39F93A49-6C42-46FE-AB45-BCAAA880AB33}" type="presParOf" srcId="{54992726-DAAF-46C3-B168-6DED1003F4AC}" destId="{DB10F590-38A1-46C2-A3C3-BAE3F86CA119}" srcOrd="1" destOrd="0" presId="urn:microsoft.com/office/officeart/2005/8/layout/list1"/>
    <dgm:cxn modelId="{083C518B-AD9C-4226-B121-4670E869542B}" type="presParOf" srcId="{2769BDE3-7D31-45B8-99D3-61B9F4A3544E}" destId="{CAA59079-D76C-4117-A013-4A12F70EAEA5}" srcOrd="1" destOrd="0" presId="urn:microsoft.com/office/officeart/2005/8/layout/list1"/>
    <dgm:cxn modelId="{91928F4C-A246-4141-BEF2-0191E75870B9}" type="presParOf" srcId="{2769BDE3-7D31-45B8-99D3-61B9F4A3544E}" destId="{57D360C1-57B3-4616-95B5-D862CACC846D}" srcOrd="2" destOrd="0" presId="urn:microsoft.com/office/officeart/2005/8/layout/list1"/>
    <dgm:cxn modelId="{022E2FC9-465D-4722-BAC4-C113D18BD4B0}" type="presParOf" srcId="{2769BDE3-7D31-45B8-99D3-61B9F4A3544E}" destId="{1B3DB598-5872-4A48-819E-2C3FDAC29B31}" srcOrd="3" destOrd="0" presId="urn:microsoft.com/office/officeart/2005/8/layout/list1"/>
    <dgm:cxn modelId="{2F4D0027-4305-44F5-9615-D02706E0E97D}" type="presParOf" srcId="{2769BDE3-7D31-45B8-99D3-61B9F4A3544E}" destId="{B8953E16-6259-4915-A3F7-28C54C02EF7C}" srcOrd="4" destOrd="0" presId="urn:microsoft.com/office/officeart/2005/8/layout/list1"/>
    <dgm:cxn modelId="{8D65D302-854A-4F64-B053-D32F0F8E1141}" type="presParOf" srcId="{B8953E16-6259-4915-A3F7-28C54C02EF7C}" destId="{251A99C5-8528-41B1-A938-08305DACB182}" srcOrd="0" destOrd="0" presId="urn:microsoft.com/office/officeart/2005/8/layout/list1"/>
    <dgm:cxn modelId="{EBB9C6DE-927F-4CC1-B171-0947B3BE5AF9}" type="presParOf" srcId="{B8953E16-6259-4915-A3F7-28C54C02EF7C}" destId="{2143001D-39FE-444A-BEB8-39BE61D84944}" srcOrd="1" destOrd="0" presId="urn:microsoft.com/office/officeart/2005/8/layout/list1"/>
    <dgm:cxn modelId="{A5E77BF1-017B-480D-9F26-FE61379494E4}" type="presParOf" srcId="{2769BDE3-7D31-45B8-99D3-61B9F4A3544E}" destId="{82F9C995-780D-448D-880C-746986DDF9A5}" srcOrd="5" destOrd="0" presId="urn:microsoft.com/office/officeart/2005/8/layout/list1"/>
    <dgm:cxn modelId="{A5E9D019-EF88-4BF3-A450-F282A6917DCA}" type="presParOf" srcId="{2769BDE3-7D31-45B8-99D3-61B9F4A3544E}" destId="{122C6876-5C9B-4D7A-8ABD-FED39A3B105B}" srcOrd="6" destOrd="0" presId="urn:microsoft.com/office/officeart/2005/8/layout/list1"/>
    <dgm:cxn modelId="{62A53E4C-B2AF-44F5-8A8D-46F529156510}" type="presParOf" srcId="{2769BDE3-7D31-45B8-99D3-61B9F4A3544E}" destId="{ECBF5A6F-2A7C-4CB3-9C42-72DF88FFAA9B}" srcOrd="7" destOrd="0" presId="urn:microsoft.com/office/officeart/2005/8/layout/list1"/>
    <dgm:cxn modelId="{D2842D11-93DB-4654-9ED4-E3BEB6A0AD92}" type="presParOf" srcId="{2769BDE3-7D31-45B8-99D3-61B9F4A3544E}" destId="{034780B3-BA5F-4CCC-B0DB-13C7F0FBF80F}" srcOrd="8" destOrd="0" presId="urn:microsoft.com/office/officeart/2005/8/layout/list1"/>
    <dgm:cxn modelId="{9A11415B-AF6A-4A9F-A402-66DE6A5FC9AF}" type="presParOf" srcId="{034780B3-BA5F-4CCC-B0DB-13C7F0FBF80F}" destId="{C76A41B3-FE17-453E-BD0D-BBEB078CF31A}" srcOrd="0" destOrd="0" presId="urn:microsoft.com/office/officeart/2005/8/layout/list1"/>
    <dgm:cxn modelId="{7F4193F5-7E03-4FB2-9FEB-7301A8833007}" type="presParOf" srcId="{034780B3-BA5F-4CCC-B0DB-13C7F0FBF80F}" destId="{833D91D8-0A1B-4289-84B1-9E5EFB89DA3A}" srcOrd="1" destOrd="0" presId="urn:microsoft.com/office/officeart/2005/8/layout/list1"/>
    <dgm:cxn modelId="{B21C71C3-0AB7-4FEB-914E-4723A7081945}" type="presParOf" srcId="{2769BDE3-7D31-45B8-99D3-61B9F4A3544E}" destId="{97DFD505-54EC-4EB7-8B7C-7C8073001329}" srcOrd="9" destOrd="0" presId="urn:microsoft.com/office/officeart/2005/8/layout/list1"/>
    <dgm:cxn modelId="{9802A249-40C4-4440-B3BD-23B89218CFEE}" type="presParOf" srcId="{2769BDE3-7D31-45B8-99D3-61B9F4A3544E}" destId="{49AEEC51-2698-48AB-B8E8-00466213ED31}" srcOrd="10" destOrd="0" presId="urn:microsoft.com/office/officeart/2005/8/layout/list1"/>
    <dgm:cxn modelId="{3DB3CCF5-AD08-48EA-AEC8-E7858917C172}" type="presParOf" srcId="{2769BDE3-7D31-45B8-99D3-61B9F4A3544E}" destId="{FD4EFD2A-F8F9-4C0D-9F9F-B81A82E51AA8}" srcOrd="11" destOrd="0" presId="urn:microsoft.com/office/officeart/2005/8/layout/list1"/>
    <dgm:cxn modelId="{BAA0CE17-DC09-42D1-95B7-C28BDECA2F11}" type="presParOf" srcId="{2769BDE3-7D31-45B8-99D3-61B9F4A3544E}" destId="{91CEAE81-AB15-464E-BE43-1CCA46894DFB}" srcOrd="12" destOrd="0" presId="urn:microsoft.com/office/officeart/2005/8/layout/list1"/>
    <dgm:cxn modelId="{887DB8DE-B5F0-42B6-8343-7B546109592E}" type="presParOf" srcId="{91CEAE81-AB15-464E-BE43-1CCA46894DFB}" destId="{83A3DBF2-0861-4E91-8A3D-CECBF757E7E3}" srcOrd="0" destOrd="0" presId="urn:microsoft.com/office/officeart/2005/8/layout/list1"/>
    <dgm:cxn modelId="{64676CF6-8589-4293-8280-A3D31D8D839C}" type="presParOf" srcId="{91CEAE81-AB15-464E-BE43-1CCA46894DFB}" destId="{40487F1C-11AD-4EBC-9EBE-E849FA8B47C6}" srcOrd="1" destOrd="0" presId="urn:microsoft.com/office/officeart/2005/8/layout/list1"/>
    <dgm:cxn modelId="{82E8CFE2-96B5-4D22-B444-4A0FE820107F}" type="presParOf" srcId="{2769BDE3-7D31-45B8-99D3-61B9F4A3544E}" destId="{D33145B2-DF12-4334-82FC-C40DB5AE691C}" srcOrd="13" destOrd="0" presId="urn:microsoft.com/office/officeart/2005/8/layout/list1"/>
    <dgm:cxn modelId="{11A3CEBC-DD9E-4CC3-AD97-53101C8116C3}" type="presParOf" srcId="{2769BDE3-7D31-45B8-99D3-61B9F4A3544E}" destId="{1305B42C-8691-46ED-80B6-B236EC1ACE2D}" srcOrd="14" destOrd="0" presId="urn:microsoft.com/office/officeart/2005/8/layout/list1"/>
    <dgm:cxn modelId="{3EC43F86-9DB1-43D7-83BD-980F5618B9A2}" type="presParOf" srcId="{2769BDE3-7D31-45B8-99D3-61B9F4A3544E}" destId="{97BEA436-AB35-4F13-9FF3-586470A0591C}" srcOrd="15" destOrd="0" presId="urn:microsoft.com/office/officeart/2005/8/layout/list1"/>
    <dgm:cxn modelId="{70A115CB-F47F-4651-B59C-BDFABB384AB1}" type="presParOf" srcId="{2769BDE3-7D31-45B8-99D3-61B9F4A3544E}" destId="{43C78F83-2807-4077-BFDD-0B538C8084F9}" srcOrd="16" destOrd="0" presId="urn:microsoft.com/office/officeart/2005/8/layout/list1"/>
    <dgm:cxn modelId="{B5CA409A-1CFE-44AB-A1C0-4B798B9EDC4B}" type="presParOf" srcId="{43C78F83-2807-4077-BFDD-0B538C8084F9}" destId="{238F9377-50FA-49F0-A227-A0A2304A0F1E}" srcOrd="0" destOrd="0" presId="urn:microsoft.com/office/officeart/2005/8/layout/list1"/>
    <dgm:cxn modelId="{A4C446D0-ABE7-499E-A021-A49025D4EB2E}" type="presParOf" srcId="{43C78F83-2807-4077-BFDD-0B538C8084F9}" destId="{C80B1A1D-86A0-486F-9F8A-2CA9B72D8A1C}" srcOrd="1" destOrd="0" presId="urn:microsoft.com/office/officeart/2005/8/layout/list1"/>
    <dgm:cxn modelId="{3618F6DD-4385-4716-B759-74B819CBE19F}" type="presParOf" srcId="{2769BDE3-7D31-45B8-99D3-61B9F4A3544E}" destId="{2D02AA0A-DF33-4A40-A4EE-D285A86C3578}" srcOrd="17" destOrd="0" presId="urn:microsoft.com/office/officeart/2005/8/layout/list1"/>
    <dgm:cxn modelId="{3E18084F-CDA9-451C-B9C8-25E5EB15249B}" type="presParOf" srcId="{2769BDE3-7D31-45B8-99D3-61B9F4A3544E}" destId="{7D4E235D-0E2A-4C3E-AF8B-8D8F8F7363CE}"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D360C1-57B3-4616-95B5-D862CACC846D}">
      <dsp:nvSpPr>
        <dsp:cNvPr id="0" name=""/>
        <dsp:cNvSpPr/>
      </dsp:nvSpPr>
      <dsp:spPr>
        <a:xfrm>
          <a:off x="0" y="212785"/>
          <a:ext cx="6357981" cy="1120637"/>
        </a:xfrm>
        <a:prstGeom prst="rect">
          <a:avLst/>
        </a:prstGeom>
        <a:solidFill>
          <a:schemeClr val="lt1">
            <a:alpha val="90000"/>
            <a:hueOff val="0"/>
            <a:satOff val="0"/>
            <a:lumOff val="0"/>
            <a:alphaOff val="0"/>
          </a:schemeClr>
        </a:solidFill>
        <a:ln w="19050" cap="flat" cmpd="sng" algn="ctr">
          <a:solidFill>
            <a:srgbClr val="CC3300"/>
          </a:solidFill>
          <a:prstDash val="solid"/>
        </a:ln>
        <a:effectLst/>
      </dsp:spPr>
      <dsp:style>
        <a:lnRef idx="2">
          <a:scrgbClr r="0" g="0" b="0"/>
        </a:lnRef>
        <a:fillRef idx="1">
          <a:scrgbClr r="0" g="0" b="0"/>
        </a:fillRef>
        <a:effectRef idx="0">
          <a:scrgbClr r="0" g="0" b="0"/>
        </a:effectRef>
        <a:fontRef idx="minor"/>
      </dsp:style>
    </dsp:sp>
    <dsp:sp modelId="{DB10F590-38A1-46C2-A3C3-BAE3F86CA119}">
      <dsp:nvSpPr>
        <dsp:cNvPr id="0" name=""/>
        <dsp:cNvSpPr/>
      </dsp:nvSpPr>
      <dsp:spPr>
        <a:xfrm>
          <a:off x="288032" y="876497"/>
          <a:ext cx="6044718" cy="127224"/>
        </a:xfrm>
        <a:prstGeom prst="roundRect">
          <a:avLst/>
        </a:prstGeom>
        <a:solidFill>
          <a:srgbClr val="CCFF99"/>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8222" tIns="0" rIns="168222" bIns="0" numCol="1" spcCol="1270" anchor="ctr" anchorCtr="0">
          <a:noAutofit/>
        </a:bodyPr>
        <a:lstStyle/>
        <a:p>
          <a:pPr lvl="0" algn="l" defTabSz="1066800">
            <a:lnSpc>
              <a:spcPct val="90000"/>
            </a:lnSpc>
            <a:spcBef>
              <a:spcPct val="0"/>
            </a:spcBef>
            <a:spcAft>
              <a:spcPct val="35000"/>
            </a:spcAft>
          </a:pPr>
          <a:r>
            <a:rPr lang="it-IT" sz="2400" b="1" kern="1200" dirty="0" smtClean="0">
              <a:solidFill>
                <a:schemeClr val="tx1"/>
              </a:solidFill>
            </a:rPr>
            <a:t>a</a:t>
          </a:r>
          <a:r>
            <a:rPr lang="it-IT" sz="2400" b="1" kern="1200" smtClean="0">
              <a:solidFill>
                <a:schemeClr val="tx1"/>
              </a:solidFill>
            </a:rPr>
            <a:t>. </a:t>
          </a:r>
          <a:r>
            <a:rPr lang="nl-NL" sz="2400" b="1" kern="1200" dirty="0" smtClean="0">
              <a:solidFill>
                <a:schemeClr val="tx1"/>
              </a:solidFill>
            </a:rPr>
            <a:t>Sommigen vinden dat voor eenheid volledige consensus op het gebied van doctrine is vereist</a:t>
          </a:r>
          <a:endParaRPr lang="it-IT" sz="2400" b="1" kern="1200" dirty="0">
            <a:solidFill>
              <a:schemeClr val="tx1"/>
            </a:solidFill>
          </a:endParaRPr>
        </a:p>
      </dsp:txBody>
      <dsp:txXfrm>
        <a:off x="288032" y="876497"/>
        <a:ext cx="6044718" cy="127224"/>
      </dsp:txXfrm>
    </dsp:sp>
    <dsp:sp modelId="{122C6876-5C9B-4D7A-8ABD-FED39A3B105B}">
      <dsp:nvSpPr>
        <dsp:cNvPr id="0" name=""/>
        <dsp:cNvSpPr/>
      </dsp:nvSpPr>
      <dsp:spPr>
        <a:xfrm>
          <a:off x="0" y="1725035"/>
          <a:ext cx="6357981" cy="1092430"/>
        </a:xfrm>
        <a:prstGeom prst="rect">
          <a:avLst/>
        </a:prstGeom>
        <a:solidFill>
          <a:schemeClr val="lt1">
            <a:alpha val="90000"/>
            <a:hueOff val="0"/>
            <a:satOff val="0"/>
            <a:lumOff val="0"/>
            <a:alphaOff val="0"/>
          </a:schemeClr>
        </a:solidFill>
        <a:ln w="19050" cap="flat" cmpd="sng" algn="ctr">
          <a:solidFill>
            <a:srgbClr val="CC3300"/>
          </a:solidFill>
          <a:prstDash val="solid"/>
        </a:ln>
        <a:effectLst/>
      </dsp:spPr>
      <dsp:style>
        <a:lnRef idx="2">
          <a:scrgbClr r="0" g="0" b="0"/>
        </a:lnRef>
        <a:fillRef idx="1">
          <a:scrgbClr r="0" g="0" b="0"/>
        </a:fillRef>
        <a:effectRef idx="0">
          <a:scrgbClr r="0" g="0" b="0"/>
        </a:effectRef>
        <a:fontRef idx="minor"/>
      </dsp:style>
    </dsp:sp>
    <dsp:sp modelId="{2143001D-39FE-444A-BEB8-39BE61D84944}">
      <dsp:nvSpPr>
        <dsp:cNvPr id="0" name=""/>
        <dsp:cNvSpPr/>
      </dsp:nvSpPr>
      <dsp:spPr>
        <a:xfrm>
          <a:off x="288031" y="1642814"/>
          <a:ext cx="6053736" cy="902490"/>
        </a:xfrm>
        <a:prstGeom prst="roundRect">
          <a:avLst/>
        </a:prstGeom>
        <a:solidFill>
          <a:srgbClr val="CCFF99"/>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8222" tIns="0" rIns="168222" bIns="0" numCol="1" spcCol="1270" anchor="ctr" anchorCtr="0">
          <a:noAutofit/>
        </a:bodyPr>
        <a:lstStyle/>
        <a:p>
          <a:pPr lvl="0" algn="l" defTabSz="1066800">
            <a:lnSpc>
              <a:spcPct val="90000"/>
            </a:lnSpc>
            <a:spcBef>
              <a:spcPct val="0"/>
            </a:spcBef>
            <a:spcAft>
              <a:spcPct val="35000"/>
            </a:spcAft>
          </a:pPr>
          <a:r>
            <a:rPr lang="it-IT" sz="2400" b="1" kern="1200" dirty="0" smtClean="0">
              <a:solidFill>
                <a:schemeClr val="tx1"/>
              </a:solidFill>
            </a:rPr>
            <a:t>b</a:t>
          </a:r>
          <a:r>
            <a:rPr lang="it-IT" sz="2400" b="1" kern="1200" smtClean="0">
              <a:solidFill>
                <a:schemeClr val="tx1"/>
              </a:solidFill>
            </a:rPr>
            <a:t>. </a:t>
          </a:r>
          <a:r>
            <a:rPr lang="nl-NL" sz="2400" b="1" kern="1200" dirty="0" smtClean="0">
              <a:solidFill>
                <a:schemeClr val="tx1"/>
              </a:solidFill>
            </a:rPr>
            <a:t>Voor anderen is eenheid een sacramentele gemeenschap, gebaseerd op kerkorde</a:t>
          </a:r>
          <a:endParaRPr lang="it-IT" sz="2400" b="1" kern="1200" dirty="0">
            <a:solidFill>
              <a:schemeClr val="tx1"/>
            </a:solidFill>
          </a:endParaRPr>
        </a:p>
      </dsp:txBody>
      <dsp:txXfrm>
        <a:off x="288031" y="1642814"/>
        <a:ext cx="6053736" cy="902490"/>
      </dsp:txXfrm>
    </dsp:sp>
    <dsp:sp modelId="{49AEEC51-2698-48AB-B8E8-00466213ED31}">
      <dsp:nvSpPr>
        <dsp:cNvPr id="0" name=""/>
        <dsp:cNvSpPr/>
      </dsp:nvSpPr>
      <dsp:spPr>
        <a:xfrm>
          <a:off x="0" y="3060820"/>
          <a:ext cx="6357981" cy="849542"/>
        </a:xfrm>
        <a:prstGeom prst="rect">
          <a:avLst/>
        </a:prstGeom>
        <a:solidFill>
          <a:schemeClr val="lt1">
            <a:alpha val="90000"/>
            <a:hueOff val="0"/>
            <a:satOff val="0"/>
            <a:lumOff val="0"/>
            <a:alphaOff val="0"/>
          </a:schemeClr>
        </a:solidFill>
        <a:ln w="1905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833D91D8-0A1B-4289-84B1-9E5EFB89DA3A}">
      <dsp:nvSpPr>
        <dsp:cNvPr id="0" name=""/>
        <dsp:cNvSpPr/>
      </dsp:nvSpPr>
      <dsp:spPr>
        <a:xfrm>
          <a:off x="288031" y="2993578"/>
          <a:ext cx="6053736" cy="704248"/>
        </a:xfrm>
        <a:prstGeom prst="roundRect">
          <a:avLst/>
        </a:prstGeom>
        <a:solidFill>
          <a:srgbClr val="CCFF99"/>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8222" tIns="0" rIns="168222" bIns="0" numCol="1" spcCol="1270" anchor="ctr" anchorCtr="0">
          <a:noAutofit/>
        </a:bodyPr>
        <a:lstStyle/>
        <a:p>
          <a:pPr lvl="0" algn="l" defTabSz="1066800">
            <a:lnSpc>
              <a:spcPct val="90000"/>
            </a:lnSpc>
            <a:spcBef>
              <a:spcPct val="0"/>
            </a:spcBef>
            <a:spcAft>
              <a:spcPct val="35000"/>
            </a:spcAft>
          </a:pPr>
          <a:r>
            <a:rPr lang="it-IT" sz="2400" b="1" kern="1200" dirty="0" smtClean="0">
              <a:solidFill>
                <a:schemeClr val="tx1"/>
              </a:solidFill>
            </a:rPr>
            <a:t>c</a:t>
          </a:r>
          <a:r>
            <a:rPr lang="it-IT" sz="2400" b="1" kern="1200" smtClean="0">
              <a:solidFill>
                <a:schemeClr val="tx1"/>
              </a:solidFill>
            </a:rPr>
            <a:t>. </a:t>
          </a:r>
          <a:r>
            <a:rPr lang="nl-NL" sz="2400" b="1" kern="1200" dirty="0" smtClean="0">
              <a:solidFill>
                <a:schemeClr val="tx1"/>
              </a:solidFill>
            </a:rPr>
            <a:t>Anderen menen dat beide onontbeerlijk zijn</a:t>
          </a:r>
          <a:endParaRPr lang="it-IT" sz="2400" b="1" kern="1200" dirty="0">
            <a:solidFill>
              <a:schemeClr val="tx1"/>
            </a:solidFill>
          </a:endParaRPr>
        </a:p>
      </dsp:txBody>
      <dsp:txXfrm>
        <a:off x="288031" y="2993578"/>
        <a:ext cx="6053736" cy="704248"/>
      </dsp:txXfrm>
    </dsp:sp>
    <dsp:sp modelId="{1305B42C-8691-46ED-80B6-B236EC1ACE2D}">
      <dsp:nvSpPr>
        <dsp:cNvPr id="0" name=""/>
        <dsp:cNvSpPr/>
      </dsp:nvSpPr>
      <dsp:spPr>
        <a:xfrm>
          <a:off x="0" y="4195220"/>
          <a:ext cx="6357981" cy="1047803"/>
        </a:xfrm>
        <a:prstGeom prst="rect">
          <a:avLst/>
        </a:prstGeom>
        <a:solidFill>
          <a:schemeClr val="lt1">
            <a:alpha val="90000"/>
            <a:hueOff val="0"/>
            <a:satOff val="0"/>
            <a:lumOff val="0"/>
            <a:alphaOff val="0"/>
          </a:schemeClr>
        </a:solidFill>
        <a:ln w="1905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40487F1C-11AD-4EBC-9EBE-E849FA8B47C6}">
      <dsp:nvSpPr>
        <dsp:cNvPr id="0" name=""/>
        <dsp:cNvSpPr/>
      </dsp:nvSpPr>
      <dsp:spPr>
        <a:xfrm>
          <a:off x="302687" y="4117816"/>
          <a:ext cx="6053736" cy="845981"/>
        </a:xfrm>
        <a:prstGeom prst="roundRect">
          <a:avLst/>
        </a:prstGeom>
        <a:solidFill>
          <a:srgbClr val="CCFF99"/>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8222" tIns="0" rIns="168222" bIns="0" numCol="1" spcCol="1270" anchor="ctr" anchorCtr="0">
          <a:noAutofit/>
        </a:bodyPr>
        <a:lstStyle/>
        <a:p>
          <a:pPr lvl="0" algn="l" defTabSz="1066800">
            <a:lnSpc>
              <a:spcPct val="90000"/>
            </a:lnSpc>
            <a:spcBef>
              <a:spcPct val="0"/>
            </a:spcBef>
            <a:spcAft>
              <a:spcPct val="35000"/>
            </a:spcAft>
          </a:pPr>
          <a:r>
            <a:rPr lang="it-IT" sz="2400" b="1" kern="1200" dirty="0" smtClean="0">
              <a:solidFill>
                <a:schemeClr val="tx1"/>
              </a:solidFill>
            </a:rPr>
            <a:t>d</a:t>
          </a:r>
          <a:r>
            <a:rPr lang="it-IT" sz="2400" b="1" kern="1200" smtClean="0">
              <a:solidFill>
                <a:schemeClr val="tx1"/>
              </a:solidFill>
            </a:rPr>
            <a:t>. Anderen betogen dat er alleen eenheid inzake bepaalde beginselen van geloof en kerkorde nodig is</a:t>
          </a:r>
          <a:endParaRPr lang="it-IT" sz="2400" b="1" kern="1200" dirty="0">
            <a:solidFill>
              <a:schemeClr val="tx1"/>
            </a:solidFill>
          </a:endParaRPr>
        </a:p>
      </dsp:txBody>
      <dsp:txXfrm>
        <a:off x="302687" y="4117816"/>
        <a:ext cx="6053736" cy="845981"/>
      </dsp:txXfrm>
    </dsp:sp>
    <dsp:sp modelId="{7D4E235D-0E2A-4C3E-AF8B-8D8F8F7363CE}">
      <dsp:nvSpPr>
        <dsp:cNvPr id="0" name=""/>
        <dsp:cNvSpPr/>
      </dsp:nvSpPr>
      <dsp:spPr>
        <a:xfrm>
          <a:off x="0" y="7054173"/>
          <a:ext cx="6357981" cy="938714"/>
        </a:xfrm>
        <a:prstGeom prst="rect">
          <a:avLst/>
        </a:prstGeom>
        <a:solidFill>
          <a:schemeClr val="lt1">
            <a:alpha val="90000"/>
            <a:hueOff val="0"/>
            <a:satOff val="0"/>
            <a:lumOff val="0"/>
            <a:alphaOff val="0"/>
          </a:schemeClr>
        </a:solidFill>
        <a:ln w="1905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C80B1A1D-86A0-486F-9F8A-2CA9B72D8A1C}">
      <dsp:nvSpPr>
        <dsp:cNvPr id="0" name=""/>
        <dsp:cNvSpPr/>
      </dsp:nvSpPr>
      <dsp:spPr>
        <a:xfrm>
          <a:off x="302506" y="5713509"/>
          <a:ext cx="5909712" cy="2279378"/>
        </a:xfrm>
        <a:prstGeom prst="roundRect">
          <a:avLst/>
        </a:prstGeom>
        <a:solidFill>
          <a:srgbClr val="CCFF99"/>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8222" tIns="0" rIns="168222" bIns="0" numCol="1" spcCol="1270" anchor="ctr" anchorCtr="0">
          <a:noAutofit/>
        </a:bodyPr>
        <a:lstStyle/>
        <a:p>
          <a:pPr lvl="0" algn="l" defTabSz="1066800">
            <a:lnSpc>
              <a:spcPct val="90000"/>
            </a:lnSpc>
            <a:spcBef>
              <a:spcPct val="0"/>
            </a:spcBef>
            <a:spcAft>
              <a:spcPct val="35000"/>
            </a:spcAft>
          </a:pPr>
          <a:r>
            <a:rPr lang="it-IT" sz="2400" b="1" kern="1200" dirty="0" smtClean="0">
              <a:solidFill>
                <a:schemeClr val="tx1"/>
              </a:solidFill>
            </a:rPr>
            <a:t>e</a:t>
          </a:r>
          <a:r>
            <a:rPr lang="it-IT" sz="2400" b="1" kern="1200" smtClean="0">
              <a:solidFill>
                <a:schemeClr val="tx1"/>
              </a:solidFill>
            </a:rPr>
            <a:t>. Anderen zeggen dat de Kerk een spiritueel genootschap is en dat zichtbare eenheid bijkomstig of zelfs onwenselijk is</a:t>
          </a:r>
          <a:endParaRPr lang="it-IT" sz="2400" b="1" kern="1200" dirty="0">
            <a:solidFill>
              <a:schemeClr val="tx1"/>
            </a:solidFill>
          </a:endParaRPr>
        </a:p>
      </dsp:txBody>
      <dsp:txXfrm>
        <a:off x="302506" y="5713509"/>
        <a:ext cx="5909712" cy="22793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8188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81886"/>
          </a:xfrm>
          <a:prstGeom prst="rect">
            <a:avLst/>
          </a:prstGeom>
        </p:spPr>
        <p:txBody>
          <a:bodyPr vert="horz" lIns="91440" tIns="45720" rIns="91440" bIns="45720" rtlCol="0"/>
          <a:lstStyle>
            <a:lvl1pPr algn="r">
              <a:defRPr sz="1200"/>
            </a:lvl1pPr>
          </a:lstStyle>
          <a:p>
            <a:fld id="{D4F0A338-3A9A-48BA-843E-6946C093569E}" type="datetimeFigureOut">
              <a:rPr lang="it-IT" smtClean="0"/>
              <a:pPr/>
              <a:t>20/01/2014</a:t>
            </a:fld>
            <a:endParaRPr lang="it-IT"/>
          </a:p>
        </p:txBody>
      </p:sp>
      <p:sp>
        <p:nvSpPr>
          <p:cNvPr id="4" name="Segnaposto immagine diapositiva 3"/>
          <p:cNvSpPr>
            <a:spLocks noGrp="1" noRot="1" noChangeAspect="1"/>
          </p:cNvSpPr>
          <p:nvPr>
            <p:ph type="sldImg" idx="2"/>
          </p:nvPr>
        </p:nvSpPr>
        <p:spPr>
          <a:xfrm>
            <a:off x="2074863" y="722313"/>
            <a:ext cx="2708275" cy="36147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577914"/>
            <a:ext cx="5486400" cy="4336971"/>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154154"/>
            <a:ext cx="2971800" cy="48188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154154"/>
            <a:ext cx="2971800" cy="481886"/>
          </a:xfrm>
          <a:prstGeom prst="rect">
            <a:avLst/>
          </a:prstGeom>
        </p:spPr>
        <p:txBody>
          <a:bodyPr vert="horz" lIns="91440" tIns="45720" rIns="91440" bIns="45720" rtlCol="0" anchor="b"/>
          <a:lstStyle>
            <a:lvl1pPr algn="r">
              <a:defRPr sz="1200"/>
            </a:lvl1pPr>
          </a:lstStyle>
          <a:p>
            <a:fld id="{A1B62E7D-1C82-46BA-A6B8-100A5E9AA60F}" type="slidenum">
              <a:rPr lang="it-IT" smtClean="0"/>
              <a:pPr/>
              <a:t>‹nr.›</a:t>
            </a:fld>
            <a:endParaRPr lang="it-IT"/>
          </a:p>
        </p:txBody>
      </p:sp>
    </p:spTree>
    <p:extLst>
      <p:ext uri="{BB962C8B-B14F-4D97-AF65-F5344CB8AC3E}">
        <p14:creationId xmlns:p14="http://schemas.microsoft.com/office/powerpoint/2010/main" xmlns="" val="62639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32</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34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1B62E7D-1C82-46BA-A6B8-100A5E9AA60F}"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89"/>
            <a:ext cx="5829300" cy="1960033"/>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D60EAA9-53DD-4CBD-B009-45404A7388BB}" type="datetime1">
              <a:rPr lang="it-IT" smtClean="0"/>
              <a:pPr/>
              <a:t>20/01/2014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BDED66-9088-47FB-8E7D-FE9C62F60343}" type="slidenum">
              <a:rPr lang="it-IT" smtClean="0"/>
              <a:pPr/>
              <a:t>‹nr.›</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AD8F20-A9E0-4DE0-8E26-9A14FEBE1263}" type="datetime1">
              <a:rPr lang="it-IT" smtClean="0"/>
              <a:pPr/>
              <a:t>20/01/2014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BDED66-9088-47FB-8E7D-FE9C62F60343}" type="slidenum">
              <a:rPr lang="it-IT" smtClean="0"/>
              <a:pPr/>
              <a:t>‹nr.›</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29037" y="488951"/>
            <a:ext cx="1157288" cy="10401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7191" y="488951"/>
            <a:ext cx="3357563" cy="10401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1BC8943-A253-4325-8EF2-44243D520DE1}" type="datetime1">
              <a:rPr lang="it-IT" smtClean="0"/>
              <a:pPr/>
              <a:t>20/01/2014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BDED66-9088-47FB-8E7D-FE9C62F60343}" type="slidenum">
              <a:rPr lang="it-IT" smtClean="0"/>
              <a:pPr/>
              <a:t>‹nr.›</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CB981C-6237-44CC-A529-FE0687AE4C77}" type="datetime1">
              <a:rPr lang="it-IT" smtClean="0"/>
              <a:pPr/>
              <a:t>20/01/2014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BDED66-9088-47FB-8E7D-FE9C62F60343}" type="slidenum">
              <a:rPr lang="it-IT" smtClean="0"/>
              <a:pPr/>
              <a:t>‹nr.›</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3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656DCBA-2D33-422B-A124-1456FC6C9E17}" type="datetime1">
              <a:rPr lang="it-IT" smtClean="0"/>
              <a:pPr/>
              <a:t>20/01/2014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BDED66-9088-47FB-8E7D-FE9C62F60343}" type="slidenum">
              <a:rPr lang="it-IT" smtClean="0"/>
              <a:pPr/>
              <a:t>‹nr.›</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C07AEEB-79F9-45CA-BB63-2F6F5C14B60A}" type="datetime1">
              <a:rPr lang="it-IT" smtClean="0"/>
              <a:pPr/>
              <a:t>20/01/2014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BDED66-9088-47FB-8E7D-FE9C62F60343}" type="slidenum">
              <a:rPr lang="it-IT" smtClean="0"/>
              <a:pPr/>
              <a:t>‹nr.›</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184"/>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85"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85"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FF2EB1F-465E-4552-8A8A-5D74CD470C2A}" type="datetime1">
              <a:rPr lang="it-IT" smtClean="0"/>
              <a:pPr/>
              <a:t>20/01/2014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9BDED66-9088-47FB-8E7D-FE9C62F60343}" type="slidenum">
              <a:rPr lang="it-IT" smtClean="0"/>
              <a:pPr/>
              <a:t>‹nr.›</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2E7BCDD-0DD7-4692-9EC2-168FF5AA0E29}" type="datetime1">
              <a:rPr lang="it-IT" smtClean="0"/>
              <a:pPr/>
              <a:t>20/01/2014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9BDED66-9088-47FB-8E7D-FE9C62F60343}" type="slidenum">
              <a:rPr lang="it-IT" smtClean="0"/>
              <a:pPr/>
              <a:t>‹nr.›</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2CD7E9A-B46A-4696-9665-F28ECC7B2B1A}" type="datetime1">
              <a:rPr lang="it-IT" smtClean="0"/>
              <a:pPr/>
              <a:t>20/01/2014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9BDED66-9088-47FB-8E7D-FE9C62F60343}" type="slidenum">
              <a:rPr lang="it-IT" smtClean="0"/>
              <a:pPr/>
              <a:t>‹nr.›</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16" y="364067"/>
            <a:ext cx="2256235"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303" y="36408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16" y="191348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79D9A89-F2E0-4E8F-AB87-81AED8B5F534}" type="datetime1">
              <a:rPr lang="it-IT" smtClean="0"/>
              <a:pPr/>
              <a:t>20/01/2014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BDED66-9088-47FB-8E7D-FE9C62F60343}" type="slidenum">
              <a:rPr lang="it-IT" smtClean="0"/>
              <a:pPr/>
              <a:t>‹nr.›</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1"/>
            <a:ext cx="4114800" cy="755651"/>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B587437-75B6-4345-B528-96586C0B8666}" type="datetime1">
              <a:rPr lang="it-IT" smtClean="0"/>
              <a:pPr/>
              <a:t>20/01/2014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BDED66-9088-47FB-8E7D-FE9C62F60343}" type="slidenum">
              <a:rPr lang="it-IT" smtClean="0"/>
              <a:pPr/>
              <a:t>‹nr.›</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133622"/>
            <a:ext cx="6172200" cy="603461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847515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432C289-D131-4EE8-B09C-B37B1532BC59}" type="datetime1">
              <a:rPr lang="it-IT" smtClean="0"/>
              <a:pPr/>
              <a:t>20/01/2014</a:t>
            </a:fld>
            <a:endParaRPr lang="it-IT"/>
          </a:p>
        </p:txBody>
      </p:sp>
      <p:sp>
        <p:nvSpPr>
          <p:cNvPr id="5" name="Segnaposto piè di pagina 4"/>
          <p:cNvSpPr>
            <a:spLocks noGrp="1"/>
          </p:cNvSpPr>
          <p:nvPr>
            <p:ph type="ftr" sz="quarter" idx="3"/>
          </p:nvPr>
        </p:nvSpPr>
        <p:spPr>
          <a:xfrm>
            <a:off x="2343150" y="847515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847515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9BDED66-9088-47FB-8E7D-FE9C62F60343}" type="slidenum">
              <a:rPr lang="it-IT" smtClean="0"/>
              <a:pPr/>
              <a:t>‹nr.›</a:t>
            </a:fld>
            <a:endParaRPr lang="it-IT"/>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asilicasannicola.it/userfiles/image/logo_ecumenismo.jpg"/>
          <p:cNvPicPr>
            <a:picLocks noChangeAspect="1" noChangeArrowheads="1"/>
          </p:cNvPicPr>
          <p:nvPr/>
        </p:nvPicPr>
        <p:blipFill>
          <a:blip r:embed="rId3" cstate="print"/>
          <a:srcRect/>
          <a:stretch>
            <a:fillRect/>
          </a:stretch>
        </p:blipFill>
        <p:spPr bwMode="auto">
          <a:xfrm>
            <a:off x="1922318" y="544945"/>
            <a:ext cx="3086100" cy="4027055"/>
          </a:xfrm>
          <a:prstGeom prst="rect">
            <a:avLst/>
          </a:prstGeom>
          <a:solidFill>
            <a:srgbClr val="FF0000"/>
          </a:solidFill>
          <a:ln>
            <a:solidFill>
              <a:schemeClr val="accent1"/>
            </a:solidFill>
          </a:ln>
        </p:spPr>
      </p:pic>
      <p:sp>
        <p:nvSpPr>
          <p:cNvPr id="5" name="Rectangle 4"/>
          <p:cNvSpPr/>
          <p:nvPr/>
        </p:nvSpPr>
        <p:spPr>
          <a:xfrm>
            <a:off x="188640" y="6671558"/>
            <a:ext cx="6480719" cy="1892826"/>
          </a:xfrm>
          <a:prstGeom prst="rect">
            <a:avLst/>
          </a:prstGeom>
          <a:solidFill>
            <a:srgbClr val="24FC3E"/>
          </a:solidFill>
          <a:ln w="76200">
            <a:solidFill>
              <a:srgbClr val="00B050"/>
            </a:solidFill>
          </a:ln>
        </p:spPr>
        <p:txBody>
          <a:bodyPr wrap="square" lIns="91440" tIns="45720" rIns="91440" bIns="45720" anchor="b">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3900" b="1" cap="none" spc="0" dirty="0" smtClean="0">
                <a:ln w="11430"/>
                <a:solidFill>
                  <a:schemeClr val="tx1">
                    <a:lumMod val="95000"/>
                    <a:lumOff val="5000"/>
                  </a:schemeClr>
                </a:solidFill>
                <a:effectLst>
                  <a:outerShdw blurRad="50800" dist="39000" dir="5460000" algn="tl">
                    <a:srgbClr val="000000">
                      <a:alpha val="38000"/>
                    </a:srgbClr>
                  </a:outerShdw>
                </a:effectLst>
              </a:rPr>
              <a:t>Oecumenische </a:t>
            </a:r>
            <a:r>
              <a:rPr lang="nl-NL" sz="3900" b="1" cap="none" spc="0" dirty="0" smtClean="0">
                <a:ln w="11430"/>
                <a:solidFill>
                  <a:schemeClr val="tx1">
                    <a:lumMod val="95000"/>
                    <a:lumOff val="5000"/>
                  </a:schemeClr>
                </a:solidFill>
                <a:effectLst>
                  <a:outerShdw blurRad="50800" dist="39000" dir="5460000" algn="tl">
                    <a:srgbClr val="000000">
                      <a:alpha val="38000"/>
                    </a:srgbClr>
                  </a:outerShdw>
                </a:effectLst>
              </a:rPr>
              <a:t>conversatie 02:  </a:t>
            </a:r>
            <a:r>
              <a:rPr lang="nl-NL" sz="3900" b="1" i="1" cap="none" spc="0" dirty="0" smtClean="0">
                <a:ln w="11430"/>
                <a:solidFill>
                  <a:schemeClr val="tx1">
                    <a:lumMod val="95000"/>
                    <a:lumOff val="5000"/>
                  </a:schemeClr>
                </a:solidFill>
                <a:effectLst>
                  <a:outerShdw blurRad="50800" dist="39000" dir="5460000" algn="tl">
                    <a:srgbClr val="000000">
                      <a:alpha val="38000"/>
                    </a:srgbClr>
                  </a:outerShdw>
                </a:effectLst>
              </a:rPr>
              <a:t>De </a:t>
            </a:r>
            <a:r>
              <a:rPr lang="nl-NL" sz="3900" b="1" i="1" cap="none" spc="0" dirty="0" smtClean="0">
                <a:ln w="11430"/>
                <a:solidFill>
                  <a:schemeClr val="tx1">
                    <a:lumMod val="95000"/>
                    <a:lumOff val="5000"/>
                  </a:schemeClr>
                </a:solidFill>
                <a:effectLst>
                  <a:outerShdw blurRad="50800" dist="39000" dir="5460000" algn="tl">
                    <a:srgbClr val="000000">
                      <a:alpha val="38000"/>
                    </a:srgbClr>
                  </a:outerShdw>
                </a:effectLst>
              </a:rPr>
              <a:t>Kerk: naar een gezamenlijke visie</a:t>
            </a:r>
            <a:endParaRPr lang="nl-NL" sz="3900" b="1" cap="none" spc="0" dirty="0">
              <a:ln w="11430"/>
              <a:solidFill>
                <a:schemeClr val="tx1">
                  <a:lumMod val="95000"/>
                  <a:lumOff val="5000"/>
                </a:schemeClr>
              </a:solidFill>
              <a:effectLst>
                <a:outerShdw blurRad="50800" dist="39000" dir="5460000" algn="tl">
                  <a:srgbClr val="000000">
                    <a:alpha val="38000"/>
                  </a:srgbClr>
                </a:outerShdw>
              </a:effectLst>
            </a:endParaRPr>
          </a:p>
        </p:txBody>
      </p:sp>
      <p:pic>
        <p:nvPicPr>
          <p:cNvPr id="7" name="Picture 2"/>
          <p:cNvPicPr>
            <a:picLocks noChangeAspect="1" noChangeArrowheads="1"/>
          </p:cNvPicPr>
          <p:nvPr/>
        </p:nvPicPr>
        <p:blipFill>
          <a:blip r:embed="rId4" cstate="print"/>
          <a:srcRect/>
          <a:stretch>
            <a:fillRect/>
          </a:stretch>
        </p:blipFill>
        <p:spPr bwMode="auto">
          <a:xfrm>
            <a:off x="695052" y="466853"/>
            <a:ext cx="5467897" cy="5245100"/>
          </a:xfrm>
          <a:prstGeom prst="rect">
            <a:avLst/>
          </a:prstGeom>
          <a:solidFill>
            <a:srgbClr val="24FC3E"/>
          </a:solidFill>
          <a:ln w="9525">
            <a:noFill/>
            <a:miter lim="800000"/>
            <a:headEnd/>
            <a:tailEnd/>
          </a:ln>
        </p:spPr>
      </p:pic>
    </p:spTree>
    <p:extLst>
      <p:ext uri="{BB962C8B-B14F-4D97-AF65-F5344CB8AC3E}">
        <p14:creationId xmlns:p14="http://schemas.microsoft.com/office/powerpoint/2010/main" xmlns="" val="557659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428604" y="285720"/>
            <a:ext cx="6072230" cy="1405960"/>
          </a:xfrm>
          <a:prstGeom prst="round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dirty="0"/>
          </a:p>
        </p:txBody>
      </p:sp>
      <p:sp>
        <p:nvSpPr>
          <p:cNvPr id="9" name="Segnaposto numero diapositiva 8"/>
          <p:cNvSpPr>
            <a:spLocks noGrp="1"/>
          </p:cNvSpPr>
          <p:nvPr>
            <p:ph type="sldNum" sz="quarter" idx="12"/>
          </p:nvPr>
        </p:nvSpPr>
        <p:spPr/>
        <p:txBody>
          <a:bodyPr/>
          <a:lstStyle/>
          <a:p>
            <a:fld id="{A9BDED66-9088-47FB-8E7D-FE9C62F60343}" type="slidenum">
              <a:rPr lang="it-IT" smtClean="0"/>
              <a:pPr/>
              <a:t>10</a:t>
            </a:fld>
            <a:endParaRPr lang="it-IT"/>
          </a:p>
        </p:txBody>
      </p:sp>
      <p:sp>
        <p:nvSpPr>
          <p:cNvPr id="7" name="Angolo ripiegato 6"/>
          <p:cNvSpPr/>
          <p:nvPr/>
        </p:nvSpPr>
        <p:spPr>
          <a:xfrm>
            <a:off x="428604" y="2214546"/>
            <a:ext cx="6143668" cy="6245886"/>
          </a:xfrm>
          <a:prstGeom prst="foldedCorner">
            <a:avLst>
              <a:gd name="adj" fmla="val 9980"/>
            </a:avLst>
          </a:prstGeom>
          <a:noFill/>
          <a:ln w="76200">
            <a:solidFill>
              <a:srgbClr val="F7994B"/>
            </a:solidFill>
          </a:ln>
        </p:spPr>
        <p:style>
          <a:lnRef idx="1">
            <a:schemeClr val="accent3"/>
          </a:lnRef>
          <a:fillRef idx="2">
            <a:schemeClr val="accent3"/>
          </a:fillRef>
          <a:effectRef idx="1">
            <a:schemeClr val="accent3"/>
          </a:effectRef>
          <a:fontRef idx="minor">
            <a:schemeClr val="dk1"/>
          </a:fontRef>
        </p:style>
        <p:txBody>
          <a:bodyPr rtlCol="0" anchor="ctr"/>
          <a:lstStyle/>
          <a:p>
            <a:endParaRPr lang="it-IT" sz="2400" dirty="0" smtClean="0">
              <a:latin typeface="Arial"/>
              <a:ea typeface="Times New Roman"/>
              <a:cs typeface="Times New Roman"/>
            </a:endParaRPr>
          </a:p>
          <a:p>
            <a:endParaRPr lang="it-IT" sz="2400" smtClean="0">
              <a:latin typeface="Arial"/>
              <a:ea typeface="Times New Roman"/>
              <a:cs typeface="Times New Roman"/>
            </a:endParaRPr>
          </a:p>
          <a:p>
            <a:r>
              <a:rPr lang="it-IT" sz="2000" smtClean="0">
                <a:latin typeface="Arial"/>
                <a:ea typeface="Times New Roman"/>
                <a:cs typeface="Times New Roman"/>
              </a:rPr>
              <a:t>I. Waardering voor de</a:t>
            </a:r>
          </a:p>
          <a:p>
            <a:r>
              <a:rPr lang="it-IT" sz="2000" smtClean="0">
                <a:latin typeface="Arial"/>
                <a:ea typeface="Times New Roman"/>
                <a:cs typeface="Times New Roman"/>
              </a:rPr>
              <a:t>ecclesiologische</a:t>
            </a:r>
          </a:p>
          <a:p>
            <a:r>
              <a:rPr lang="it-IT" sz="2000" smtClean="0">
                <a:latin typeface="Arial"/>
                <a:ea typeface="Times New Roman"/>
                <a:cs typeface="Times New Roman"/>
              </a:rPr>
              <a:t>convergenties </a:t>
            </a:r>
          </a:p>
          <a:p>
            <a:r>
              <a:rPr lang="it-IT" sz="2000" smtClean="0">
                <a:latin typeface="Arial"/>
                <a:ea typeface="Times New Roman"/>
                <a:cs typeface="Times New Roman"/>
              </a:rPr>
              <a:t>opgetekend in het</a:t>
            </a:r>
          </a:p>
          <a:p>
            <a:r>
              <a:rPr lang="it-IT" sz="2000" smtClean="0">
                <a:latin typeface="Arial"/>
                <a:ea typeface="Times New Roman"/>
                <a:cs typeface="Times New Roman"/>
              </a:rPr>
              <a:t>BEM-proces</a:t>
            </a:r>
          </a:p>
          <a:p>
            <a:endParaRPr lang="it-IT" sz="2000" dirty="0">
              <a:effectLst/>
              <a:latin typeface="Arial"/>
              <a:ea typeface="Times New Roman"/>
              <a:cs typeface="Times New Roman"/>
            </a:endParaRPr>
          </a:p>
          <a:p>
            <a:r>
              <a:rPr lang="it-IT" sz="2000" smtClean="0">
                <a:latin typeface="Arial"/>
                <a:ea typeface="Times New Roman"/>
                <a:cs typeface="Times New Roman"/>
              </a:rPr>
              <a:t>II. Discrepantie binnen</a:t>
            </a:r>
          </a:p>
          <a:p>
            <a:r>
              <a:rPr lang="it-IT" sz="2000" smtClean="0">
                <a:latin typeface="Arial"/>
                <a:ea typeface="Times New Roman"/>
                <a:cs typeface="Times New Roman"/>
              </a:rPr>
              <a:t>de tekst door de </a:t>
            </a:r>
          </a:p>
          <a:p>
            <a:r>
              <a:rPr lang="it-IT" sz="2000" smtClean="0">
                <a:latin typeface="Arial"/>
                <a:ea typeface="Times New Roman"/>
                <a:cs typeface="Times New Roman"/>
              </a:rPr>
              <a:t>omkaderde </a:t>
            </a:r>
          </a:p>
          <a:p>
            <a:r>
              <a:rPr lang="it-IT" sz="2000" smtClean="0">
                <a:latin typeface="Arial"/>
                <a:ea typeface="Times New Roman"/>
                <a:cs typeface="Times New Roman"/>
              </a:rPr>
              <a:t>tekstpassages</a:t>
            </a:r>
          </a:p>
          <a:p>
            <a:pPr marL="285750" indent="-285750">
              <a:buAutoNum type="romanUcPeriod"/>
            </a:pPr>
            <a:endParaRPr lang="it-IT" sz="2000" dirty="0" smtClean="0">
              <a:latin typeface="Arial"/>
              <a:ea typeface="Times New Roman"/>
              <a:cs typeface="Times New Roman"/>
            </a:endParaRPr>
          </a:p>
          <a:p>
            <a:r>
              <a:rPr lang="it-IT" sz="2000" smtClean="0">
                <a:latin typeface="Arial"/>
                <a:ea typeface="Times New Roman"/>
                <a:cs typeface="Times New Roman"/>
              </a:rPr>
              <a:t>III. Nodig om het </a:t>
            </a:r>
          </a:p>
          <a:p>
            <a:r>
              <a:rPr lang="it-IT" sz="2000" smtClean="0">
                <a:effectLst/>
                <a:latin typeface="Arial"/>
                <a:ea typeface="Times New Roman"/>
                <a:cs typeface="Times New Roman"/>
              </a:rPr>
              <a:t>thema van de Kerk van</a:t>
            </a:r>
          </a:p>
          <a:p>
            <a:r>
              <a:rPr lang="it-IT" sz="2000" smtClean="0">
                <a:latin typeface="Arial"/>
                <a:ea typeface="Times New Roman"/>
                <a:cs typeface="Times New Roman"/>
              </a:rPr>
              <a:t>de Drie-ene God beter</a:t>
            </a:r>
          </a:p>
          <a:p>
            <a:r>
              <a:rPr lang="it-IT" sz="2000" smtClean="0">
                <a:latin typeface="Arial"/>
                <a:ea typeface="Times New Roman"/>
                <a:cs typeface="Times New Roman"/>
              </a:rPr>
              <a:t>te integreren met de</a:t>
            </a:r>
          </a:p>
          <a:p>
            <a:r>
              <a:rPr lang="it-IT" sz="2000" smtClean="0">
                <a:effectLst/>
                <a:latin typeface="Arial"/>
                <a:ea typeface="Times New Roman"/>
                <a:cs typeface="Times New Roman"/>
              </a:rPr>
              <a:t>thema's gemeenschap en teken en instrument </a:t>
            </a:r>
          </a:p>
          <a:p>
            <a:endParaRPr lang="it-IT" sz="2000" smtClean="0">
              <a:latin typeface="Arial"/>
              <a:ea typeface="Times New Roman"/>
              <a:cs typeface="Times New Roman"/>
            </a:endParaRPr>
          </a:p>
          <a:p>
            <a:r>
              <a:rPr lang="it-IT" sz="2000" smtClean="0">
                <a:effectLst/>
                <a:latin typeface="Arial"/>
                <a:ea typeface="Times New Roman"/>
                <a:cs typeface="Times New Roman"/>
              </a:rPr>
              <a:t>IV. Nodig om materiaal over sommige thema's toe te voegen, zoals gezag, zending en primaatschap</a:t>
            </a:r>
          </a:p>
          <a:p>
            <a:pPr marL="285750" indent="-285750">
              <a:buAutoNum type="romanUcPeriod"/>
            </a:pPr>
            <a:endParaRPr lang="it-IT" sz="2400" dirty="0">
              <a:latin typeface="Arial"/>
              <a:ea typeface="Times New Roman"/>
              <a:cs typeface="Times New Roman"/>
            </a:endParaRPr>
          </a:p>
        </p:txBody>
      </p:sp>
      <p:sp>
        <p:nvSpPr>
          <p:cNvPr id="12" name="Rectangle 1"/>
          <p:cNvSpPr>
            <a:spLocks noChangeArrowheads="1"/>
          </p:cNvSpPr>
          <p:nvPr/>
        </p:nvSpPr>
        <p:spPr bwMode="auto">
          <a:xfrm>
            <a:off x="357166" y="214352"/>
            <a:ext cx="6286544" cy="1477328"/>
          </a:xfrm>
          <a:prstGeom prst="rect">
            <a:avLst/>
          </a:prstGeom>
          <a:solidFill>
            <a:srgbClr val="F8DD6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43213" algn="ctr"/>
              </a:tabLst>
            </a:pPr>
            <a:endParaRPr kumimoji="0" lang="it-IT" sz="2400" b="0" i="0" u="none" strike="noStrike" cap="none" normalizeH="0" baseline="0" dirty="0" smtClean="0">
              <a:ln>
                <a:noFill/>
              </a:ln>
              <a:effectLst/>
              <a:latin typeface="Arial Black" pitchFamily="34" charset="0"/>
              <a:cs typeface="Arial" pitchFamily="34" charset="0"/>
            </a:endParaRPr>
          </a:p>
          <a:p>
            <a:pPr lvl="0" algn="ctr" eaLnBrk="0" fontAlgn="base" hangingPunct="0">
              <a:spcBef>
                <a:spcPct val="0"/>
              </a:spcBef>
              <a:spcAft>
                <a:spcPct val="0"/>
              </a:spcAft>
              <a:tabLst>
                <a:tab pos="2843213" algn="ctr"/>
              </a:tabLst>
            </a:pPr>
            <a:r>
              <a:rPr lang="it-IT" sz="2400" b="1" smtClean="0">
                <a:latin typeface="Arial Black" pitchFamily="34" charset="0"/>
                <a:ea typeface="Times New Roman" pitchFamily="18" charset="0"/>
                <a:cs typeface="Arial" pitchFamily="34" charset="0"/>
              </a:rPr>
              <a:t>Reacties op </a:t>
            </a:r>
            <a:r>
              <a:rPr lang="it-IT" sz="2400" b="1" i="1" smtClean="0">
                <a:latin typeface="Arial Black" pitchFamily="34" charset="0"/>
                <a:ea typeface="Times New Roman" pitchFamily="18" charset="0"/>
                <a:cs typeface="Arial" pitchFamily="34" charset="0"/>
              </a:rPr>
              <a:t>Het wezen en het doel van de Kerk </a:t>
            </a:r>
            <a:r>
              <a:rPr lang="it-IT" sz="2400" b="1" dirty="0" smtClean="0">
                <a:latin typeface="Arial Black" pitchFamily="34" charset="0"/>
                <a:ea typeface="Times New Roman" pitchFamily="18" charset="0"/>
                <a:cs typeface="Arial" pitchFamily="34" charset="0"/>
              </a:rPr>
              <a:t>(-&gt; 2002)</a:t>
            </a:r>
            <a:endParaRPr lang="it-IT" sz="1300" b="1" i="1" dirty="0" smtClean="0">
              <a:latin typeface="Arial Rounded MT Bold"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43213" algn="ctr"/>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C:\Users\Owner\Pictures\Nature and Purpos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9960" y="1907704"/>
            <a:ext cx="333375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8194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it-IT" b="1" smtClean="0"/>
              <a:t/>
            </a:r>
            <a:br>
              <a:rPr lang="it-IT" b="1" smtClean="0"/>
            </a:br>
            <a:r>
              <a:rPr lang="it-IT" b="1" i="1" smtClean="0"/>
              <a:t>Het wezen en de zending van de Kerk </a:t>
            </a:r>
            <a:r>
              <a:rPr lang="it-IT" b="1" smtClean="0"/>
              <a:t>(2005</a:t>
            </a:r>
            <a:r>
              <a:rPr lang="it-IT" b="1" dirty="0" smtClean="0"/>
              <a:t>)</a:t>
            </a:r>
            <a:r>
              <a:rPr lang="it-IT" dirty="0" smtClean="0"/>
              <a:t/>
            </a:r>
            <a:br>
              <a:rPr lang="it-IT" dirty="0" smtClean="0"/>
            </a:br>
            <a:endParaRPr lang="it-IT" dirty="0"/>
          </a:p>
        </p:txBody>
      </p:sp>
      <p:sp>
        <p:nvSpPr>
          <p:cNvPr id="3" name="Segnaposto contenuto 2"/>
          <p:cNvSpPr>
            <a:spLocks noGrp="1"/>
          </p:cNvSpPr>
          <p:nvPr>
            <p:ph idx="1"/>
          </p:nvPr>
        </p:nvSpPr>
        <p:spPr>
          <a:xfrm>
            <a:off x="342900" y="2133601"/>
            <a:ext cx="6172200" cy="6830887"/>
          </a:xfrm>
          <a:ln w="57150">
            <a:solidFill>
              <a:srgbClr val="00B0F0"/>
            </a:solidFill>
          </a:ln>
        </p:spPr>
        <p:txBody>
          <a:bodyPr>
            <a:normAutofit fontScale="92500" lnSpcReduction="10000"/>
          </a:bodyPr>
          <a:lstStyle/>
          <a:p>
            <a:pPr marL="457200" indent="-457200">
              <a:buNone/>
            </a:pPr>
            <a:r>
              <a:rPr lang="it-IT" sz="2800" b="1" dirty="0" smtClean="0"/>
              <a:t> I</a:t>
            </a:r>
            <a:r>
              <a:rPr lang="it-IT" sz="2800" b="1" smtClean="0"/>
              <a:t>. De Kerk van de </a:t>
            </a:r>
          </a:p>
          <a:p>
            <a:pPr marL="457200" indent="-457200">
              <a:buNone/>
            </a:pPr>
            <a:r>
              <a:rPr lang="it-IT" sz="2800" b="1" smtClean="0"/>
              <a:t>Drie-ene God: </a:t>
            </a:r>
          </a:p>
          <a:p>
            <a:pPr marL="457200" indent="-457200">
              <a:buNone/>
            </a:pPr>
            <a:r>
              <a:rPr lang="it-IT" sz="2400" b="1" smtClean="0"/>
              <a:t>wezen (</a:t>
            </a:r>
            <a:r>
              <a:rPr lang="it-IT" sz="2400" b="1" i="1" smtClean="0"/>
              <a:t>communio/koinonia</a:t>
            </a:r>
            <a:r>
              <a:rPr lang="it-IT" sz="2400" b="1" smtClean="0"/>
              <a:t>), </a:t>
            </a:r>
          </a:p>
          <a:p>
            <a:pPr marL="457200" indent="-457200">
              <a:buNone/>
            </a:pPr>
            <a:r>
              <a:rPr lang="it-IT" sz="2400" b="1" smtClean="0"/>
              <a:t>zending, teken en instrument</a:t>
            </a:r>
          </a:p>
          <a:p>
            <a:pPr marL="457200" indent="-457200">
              <a:buNone/>
            </a:pPr>
            <a:endParaRPr lang="it-IT" sz="2200" b="1" dirty="0" smtClean="0"/>
          </a:p>
          <a:p>
            <a:pPr>
              <a:buNone/>
            </a:pPr>
            <a:r>
              <a:rPr lang="it-IT" sz="2800" b="1" dirty="0" smtClean="0"/>
              <a:t>II</a:t>
            </a:r>
            <a:r>
              <a:rPr lang="it-IT" sz="2800" b="1" smtClean="0"/>
              <a:t>. De Kerk in de </a:t>
            </a:r>
          </a:p>
          <a:p>
            <a:pPr>
              <a:buNone/>
            </a:pPr>
            <a:r>
              <a:rPr lang="it-IT" sz="2800" b="1" smtClean="0"/>
              <a:t>geschiedenis:</a:t>
            </a:r>
            <a:endParaRPr lang="it-IT" sz="2800" b="1" dirty="0" smtClean="0"/>
          </a:p>
          <a:p>
            <a:pPr>
              <a:buNone/>
            </a:pPr>
            <a:r>
              <a:rPr lang="it-IT" sz="2400" b="1" smtClean="0"/>
              <a:t>onderweg, nog niet in </a:t>
            </a:r>
          </a:p>
          <a:p>
            <a:pPr>
              <a:buNone/>
            </a:pPr>
            <a:r>
              <a:rPr lang="it-IT" sz="2400" b="1" smtClean="0"/>
              <a:t>volledige gemeenschap, </a:t>
            </a:r>
          </a:p>
          <a:p>
            <a:pPr>
              <a:buNone/>
            </a:pPr>
            <a:r>
              <a:rPr lang="it-IT" sz="2400" b="1" smtClean="0"/>
              <a:t>verscheidenheid, lokale kerk</a:t>
            </a:r>
          </a:p>
          <a:p>
            <a:pPr>
              <a:buNone/>
            </a:pPr>
            <a:endParaRPr lang="it-IT" sz="2200" b="1" dirty="0" smtClean="0"/>
          </a:p>
          <a:p>
            <a:pPr>
              <a:buNone/>
            </a:pPr>
            <a:r>
              <a:rPr lang="it-IT" sz="2800" b="1" dirty="0" smtClean="0"/>
              <a:t>III</a:t>
            </a:r>
            <a:r>
              <a:rPr lang="it-IT" sz="2800" b="1" smtClean="0"/>
              <a:t>. Het leven van gemeenschap in en voor de wereld:</a:t>
            </a:r>
            <a:r>
              <a:rPr lang="it-IT" sz="2400" b="1" smtClean="0"/>
              <a:t> geloof, doop, eucharistie, algemeen priesterschap van alle gelovigen, </a:t>
            </a:r>
            <a:r>
              <a:rPr lang="it-IT" sz="2400" b="1" smtClean="0"/>
              <a:t>geordineerd resp. gewijd </a:t>
            </a:r>
            <a:r>
              <a:rPr lang="it-IT" sz="2400" b="1" smtClean="0"/>
              <a:t>ambt, opzicht, conciliariteit en primaatschap, autoriteit</a:t>
            </a:r>
            <a:endParaRPr lang="it-IT" sz="2800" b="1" dirty="0" smtClean="0"/>
          </a:p>
          <a:p>
            <a:pPr>
              <a:buNone/>
            </a:pPr>
            <a:endParaRPr lang="it-IT" sz="2200" b="1" dirty="0"/>
          </a:p>
          <a:p>
            <a:pPr>
              <a:buNone/>
            </a:pPr>
            <a:r>
              <a:rPr lang="it-IT" sz="2800" b="1" dirty="0" smtClean="0"/>
              <a:t>IV. </a:t>
            </a:r>
            <a:r>
              <a:rPr lang="it-IT" sz="2800" b="1" smtClean="0"/>
              <a:t>In en voor de wereld</a:t>
            </a:r>
            <a:endParaRPr lang="it-IT" sz="2800" dirty="0" smtClean="0"/>
          </a:p>
          <a:p>
            <a:pPr>
              <a:buNone/>
            </a:pPr>
            <a:endParaRPr lang="it-IT" sz="2400" dirty="0" smtClean="0"/>
          </a:p>
          <a:p>
            <a:pPr>
              <a:buNone/>
            </a:pPr>
            <a:endParaRPr lang="it-IT" sz="2400" dirty="0"/>
          </a:p>
        </p:txBody>
      </p:sp>
      <p:pic>
        <p:nvPicPr>
          <p:cNvPr id="4" name="Picture 2" descr="C:\Users\Owner\Pictures\Nature and Miss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05064" y="1907704"/>
            <a:ext cx="2461021" cy="38164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191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428604" y="285720"/>
            <a:ext cx="6072230" cy="1405960"/>
          </a:xfrm>
          <a:prstGeom prst="round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dirty="0"/>
          </a:p>
        </p:txBody>
      </p:sp>
      <p:sp>
        <p:nvSpPr>
          <p:cNvPr id="9" name="Segnaposto numero diapositiva 8"/>
          <p:cNvSpPr>
            <a:spLocks noGrp="1"/>
          </p:cNvSpPr>
          <p:nvPr>
            <p:ph type="sldNum" sz="quarter" idx="12"/>
          </p:nvPr>
        </p:nvSpPr>
        <p:spPr/>
        <p:txBody>
          <a:bodyPr/>
          <a:lstStyle/>
          <a:p>
            <a:fld id="{A9BDED66-9088-47FB-8E7D-FE9C62F60343}" type="slidenum">
              <a:rPr lang="it-IT" smtClean="0"/>
              <a:pPr/>
              <a:t>12</a:t>
            </a:fld>
            <a:endParaRPr lang="it-IT"/>
          </a:p>
        </p:txBody>
      </p:sp>
      <p:sp>
        <p:nvSpPr>
          <p:cNvPr id="7" name="Angolo ripiegato 6"/>
          <p:cNvSpPr/>
          <p:nvPr/>
        </p:nvSpPr>
        <p:spPr>
          <a:xfrm>
            <a:off x="428604" y="2214546"/>
            <a:ext cx="6143668" cy="6245886"/>
          </a:xfrm>
          <a:prstGeom prst="foldedCorner">
            <a:avLst>
              <a:gd name="adj" fmla="val 9980"/>
            </a:avLst>
          </a:prstGeom>
          <a:noFill/>
          <a:ln w="76200">
            <a:solidFill>
              <a:srgbClr val="F7994B"/>
            </a:solidFill>
          </a:ln>
        </p:spPr>
        <p:style>
          <a:lnRef idx="1">
            <a:schemeClr val="accent3"/>
          </a:lnRef>
          <a:fillRef idx="2">
            <a:schemeClr val="accent3"/>
          </a:fillRef>
          <a:effectRef idx="1">
            <a:schemeClr val="accent3"/>
          </a:effectRef>
          <a:fontRef idx="minor">
            <a:schemeClr val="dk1"/>
          </a:fontRef>
        </p:style>
        <p:txBody>
          <a:bodyPr rtlCol="0" anchor="ctr"/>
          <a:lstStyle/>
          <a:p>
            <a:endParaRPr lang="it-IT" sz="2400" dirty="0" smtClean="0">
              <a:latin typeface="Arial"/>
              <a:ea typeface="Times New Roman"/>
              <a:cs typeface="Times New Roman"/>
            </a:endParaRPr>
          </a:p>
          <a:p>
            <a:endParaRPr lang="it-IT" sz="2400" dirty="0">
              <a:latin typeface="Arial"/>
              <a:ea typeface="Times New Roman"/>
              <a:cs typeface="Times New Roman"/>
            </a:endParaRPr>
          </a:p>
          <a:p>
            <a:r>
              <a:rPr lang="it-IT" sz="2400" smtClean="0">
                <a:latin typeface="Arial"/>
                <a:ea typeface="Times New Roman"/>
                <a:cs typeface="Times New Roman"/>
              </a:rPr>
              <a:t>I. Betere integratie nodig</a:t>
            </a:r>
          </a:p>
          <a:p>
            <a:r>
              <a:rPr lang="it-IT" sz="2400" smtClean="0">
                <a:latin typeface="Arial"/>
                <a:ea typeface="Times New Roman"/>
                <a:cs typeface="Times New Roman"/>
              </a:rPr>
              <a:t>van wezen met zending,</a:t>
            </a:r>
          </a:p>
          <a:p>
            <a:r>
              <a:rPr lang="it-IT" sz="2400" smtClean="0">
                <a:latin typeface="Arial"/>
                <a:ea typeface="Times New Roman"/>
                <a:cs typeface="Times New Roman"/>
              </a:rPr>
              <a:t>en van doop, eucharistie</a:t>
            </a:r>
          </a:p>
          <a:p>
            <a:r>
              <a:rPr lang="it-IT" sz="2400" smtClean="0">
                <a:latin typeface="Arial"/>
                <a:ea typeface="Times New Roman"/>
                <a:cs typeface="Times New Roman"/>
              </a:rPr>
              <a:t>en ambt met de Kerk van</a:t>
            </a:r>
          </a:p>
          <a:p>
            <a:r>
              <a:rPr lang="it-IT" sz="2400" smtClean="0">
                <a:latin typeface="Arial"/>
                <a:ea typeface="Times New Roman"/>
                <a:cs typeface="Times New Roman"/>
              </a:rPr>
              <a:t>de Drie-ene God</a:t>
            </a:r>
          </a:p>
          <a:p>
            <a:pPr marL="285750" indent="-285750"/>
            <a:endParaRPr lang="it-IT" sz="2400" dirty="0">
              <a:effectLst/>
              <a:latin typeface="Arial"/>
              <a:ea typeface="Times New Roman"/>
              <a:cs typeface="Times New Roman"/>
            </a:endParaRPr>
          </a:p>
          <a:p>
            <a:r>
              <a:rPr lang="it-IT" sz="2400" dirty="0" smtClean="0">
                <a:latin typeface="Arial"/>
                <a:ea typeface="Times New Roman"/>
                <a:cs typeface="Times New Roman"/>
              </a:rPr>
              <a:t>II</a:t>
            </a:r>
            <a:r>
              <a:rPr lang="it-IT" sz="2400" smtClean="0">
                <a:latin typeface="Arial"/>
                <a:ea typeface="Times New Roman"/>
                <a:cs typeface="Times New Roman"/>
              </a:rPr>
              <a:t>. Sommige posities in</a:t>
            </a:r>
          </a:p>
          <a:p>
            <a:r>
              <a:rPr lang="it-IT" sz="2400" smtClean="0">
                <a:latin typeface="Arial"/>
                <a:ea typeface="Times New Roman"/>
                <a:cs typeface="Times New Roman"/>
              </a:rPr>
              <a:t>de tekstblokken kunnen</a:t>
            </a:r>
          </a:p>
          <a:p>
            <a:r>
              <a:rPr lang="it-IT" sz="2400" smtClean="0">
                <a:latin typeface="Arial"/>
                <a:ea typeface="Times New Roman"/>
                <a:cs typeface="Times New Roman"/>
              </a:rPr>
              <a:t>als complementair</a:t>
            </a:r>
          </a:p>
          <a:p>
            <a:r>
              <a:rPr lang="it-IT" sz="2400" smtClean="0">
                <a:latin typeface="Arial"/>
                <a:ea typeface="Times New Roman"/>
                <a:cs typeface="Times New Roman"/>
              </a:rPr>
              <a:t>worden beschouwd</a:t>
            </a:r>
          </a:p>
          <a:p>
            <a:endParaRPr lang="it-IT" sz="2400" dirty="0" smtClean="0">
              <a:latin typeface="Arial"/>
              <a:ea typeface="Times New Roman"/>
              <a:cs typeface="Times New Roman"/>
            </a:endParaRPr>
          </a:p>
          <a:p>
            <a:r>
              <a:rPr lang="it-IT" sz="2400" dirty="0" smtClean="0">
                <a:effectLst/>
                <a:latin typeface="Arial"/>
                <a:ea typeface="Times New Roman"/>
                <a:cs typeface="Times New Roman"/>
              </a:rPr>
              <a:t>III</a:t>
            </a:r>
            <a:r>
              <a:rPr lang="it-IT" sz="2400" smtClean="0">
                <a:effectLst/>
                <a:latin typeface="Arial"/>
                <a:ea typeface="Times New Roman"/>
                <a:cs typeface="Times New Roman"/>
              </a:rPr>
              <a:t>. </a:t>
            </a:r>
            <a:r>
              <a:rPr lang="it-IT" sz="2400" smtClean="0">
                <a:latin typeface="Arial"/>
                <a:ea typeface="Times New Roman"/>
                <a:cs typeface="Times New Roman"/>
              </a:rPr>
              <a:t>Er is een kortere, meer dynamische, meer contextuele tekst nodig</a:t>
            </a:r>
            <a:endParaRPr lang="it-IT" sz="2400" dirty="0" smtClean="0">
              <a:effectLst/>
              <a:latin typeface="Arial"/>
              <a:ea typeface="Times New Roman"/>
              <a:cs typeface="Times New Roman"/>
            </a:endParaRPr>
          </a:p>
          <a:p>
            <a:endParaRPr lang="it-IT" sz="2400" dirty="0">
              <a:latin typeface="Arial"/>
              <a:ea typeface="Times New Roman"/>
              <a:cs typeface="Times New Roman"/>
            </a:endParaRPr>
          </a:p>
          <a:p>
            <a:r>
              <a:rPr lang="it-IT" sz="2400" dirty="0" smtClean="0">
                <a:effectLst/>
                <a:latin typeface="Arial"/>
                <a:ea typeface="Times New Roman"/>
                <a:cs typeface="Times New Roman"/>
              </a:rPr>
              <a:t>IV</a:t>
            </a:r>
            <a:r>
              <a:rPr lang="it-IT" sz="2400" smtClean="0">
                <a:effectLst/>
                <a:latin typeface="Arial"/>
                <a:ea typeface="Times New Roman"/>
                <a:cs typeface="Times New Roman"/>
              </a:rPr>
              <a:t>. Illustreren hoe dialoog tot echte vooruitgang in convergentie heeft geleid</a:t>
            </a:r>
            <a:endParaRPr lang="en-US" sz="1000" dirty="0">
              <a:effectLst/>
              <a:latin typeface="LRS System 3"/>
              <a:ea typeface="Times New Roman"/>
              <a:cs typeface="Times New Roman"/>
            </a:endParaRPr>
          </a:p>
        </p:txBody>
      </p:sp>
      <p:sp>
        <p:nvSpPr>
          <p:cNvPr id="12" name="Rectangle 1"/>
          <p:cNvSpPr>
            <a:spLocks noChangeArrowheads="1"/>
          </p:cNvSpPr>
          <p:nvPr/>
        </p:nvSpPr>
        <p:spPr bwMode="auto">
          <a:xfrm>
            <a:off x="357166" y="214352"/>
            <a:ext cx="6286544" cy="1477328"/>
          </a:xfrm>
          <a:prstGeom prst="rect">
            <a:avLst/>
          </a:prstGeom>
          <a:solidFill>
            <a:srgbClr val="F8DD6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43213" algn="ctr"/>
              </a:tabLst>
            </a:pPr>
            <a:endParaRPr kumimoji="0" lang="it-IT" sz="2400" b="0" i="0" u="none" strike="noStrike" cap="none" normalizeH="0" baseline="0" dirty="0" smtClean="0">
              <a:ln>
                <a:noFill/>
              </a:ln>
              <a:effectLst/>
              <a:latin typeface="Arial Black" pitchFamily="34" charset="0"/>
              <a:cs typeface="Arial" pitchFamily="34" charset="0"/>
            </a:endParaRPr>
          </a:p>
          <a:p>
            <a:pPr lvl="0" algn="ctr" eaLnBrk="0" fontAlgn="base" hangingPunct="0">
              <a:spcBef>
                <a:spcPct val="0"/>
              </a:spcBef>
              <a:spcAft>
                <a:spcPct val="0"/>
              </a:spcAft>
              <a:tabLst>
                <a:tab pos="2843213" algn="ctr"/>
              </a:tabLst>
            </a:pPr>
            <a:r>
              <a:rPr lang="it-IT" sz="2400" b="1" smtClean="0">
                <a:latin typeface="Arial Black" pitchFamily="34" charset="0"/>
                <a:ea typeface="Times New Roman" pitchFamily="18" charset="0"/>
                <a:cs typeface="Arial" pitchFamily="34" charset="0"/>
              </a:rPr>
              <a:t>Reacties op </a:t>
            </a:r>
            <a:r>
              <a:rPr lang="it-IT" sz="2400" b="1" i="1" smtClean="0">
                <a:latin typeface="Arial Black" pitchFamily="34" charset="0"/>
                <a:ea typeface="Times New Roman" pitchFamily="18" charset="0"/>
                <a:cs typeface="Arial" pitchFamily="34" charset="0"/>
              </a:rPr>
              <a:t>Het wezen en de zending van de Kerk </a:t>
            </a:r>
            <a:r>
              <a:rPr lang="it-IT" sz="2400" b="1" dirty="0" smtClean="0">
                <a:latin typeface="Arial Black" pitchFamily="34" charset="0"/>
                <a:ea typeface="Times New Roman" pitchFamily="18" charset="0"/>
                <a:cs typeface="Arial" pitchFamily="34" charset="0"/>
              </a:rPr>
              <a:t>(-&gt;2009)</a:t>
            </a:r>
            <a:endParaRPr lang="it-IT" sz="1300" b="1" i="1" dirty="0" smtClean="0">
              <a:latin typeface="Arial Rounded MT Bold"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43213" algn="ctr"/>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descr="C:\Users\Owner\Pictures\Nature and Miss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43385" y="1907704"/>
            <a:ext cx="2600325"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0800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90" y="214282"/>
            <a:ext cx="6429420" cy="8643998"/>
          </a:xfrm>
          <a:solidFill>
            <a:schemeClr val="accent5">
              <a:lumMod val="20000"/>
              <a:lumOff val="80000"/>
            </a:schemeClr>
          </a:solidFill>
          <a:ln w="76200">
            <a:solidFill>
              <a:srgbClr val="24FC3E"/>
            </a:solidFill>
          </a:ln>
        </p:spPr>
        <p:txBody>
          <a:bodyPr>
            <a:normAutofit lnSpcReduction="10000"/>
          </a:bodyPr>
          <a:lstStyle/>
          <a:p>
            <a:pPr marL="0" indent="0" algn="ctr">
              <a:buNone/>
            </a:pPr>
            <a:r>
              <a:rPr lang="en-US" b="1" smtClean="0"/>
              <a:t>Het nieuwe logisch verloop </a:t>
            </a:r>
          </a:p>
          <a:p>
            <a:pPr marL="0" indent="0" algn="ctr">
              <a:buNone/>
            </a:pPr>
            <a:r>
              <a:rPr lang="en-US" b="1" smtClean="0"/>
              <a:t>van de tekst</a:t>
            </a:r>
            <a:r>
              <a:rPr lang="en-US" smtClean="0"/>
              <a:t>:</a:t>
            </a:r>
            <a:endParaRPr lang="en-US" dirty="0" smtClean="0"/>
          </a:p>
          <a:p>
            <a:pPr marL="0" indent="0">
              <a:buNone/>
            </a:pPr>
            <a:endParaRPr lang="en-US" sz="2900" smtClean="0"/>
          </a:p>
          <a:p>
            <a:pPr marL="0" indent="0">
              <a:buNone/>
            </a:pPr>
            <a:r>
              <a:rPr lang="en-US" sz="2700" smtClean="0"/>
              <a:t>Introductie: het onderscheiden van Gods wil</a:t>
            </a:r>
          </a:p>
          <a:p>
            <a:pPr marL="0" indent="0">
              <a:buNone/>
            </a:pPr>
            <a:endParaRPr lang="en-US" sz="2700" smtClean="0"/>
          </a:p>
          <a:p>
            <a:pPr marL="0" indent="0">
              <a:buNone/>
            </a:pPr>
            <a:r>
              <a:rPr lang="en-US" sz="2700" smtClean="0"/>
              <a:t>I. De oorsprong van de Kerk in Gods plan voor de verlossing</a:t>
            </a:r>
          </a:p>
          <a:p>
            <a:pPr marL="0" indent="0">
              <a:buNone/>
            </a:pPr>
            <a:endParaRPr lang="en-US" sz="2700" smtClean="0"/>
          </a:p>
          <a:p>
            <a:pPr marL="0" indent="0">
              <a:buNone/>
            </a:pPr>
            <a:r>
              <a:rPr lang="en-US" sz="2700" smtClean="0"/>
              <a:t>II. Vieren van ecclesiologische thema's waarover christelijke gemeenschappen in dialoog het eens lijken te zijn</a:t>
            </a:r>
          </a:p>
          <a:p>
            <a:pPr marL="0" indent="0">
              <a:buNone/>
            </a:pPr>
            <a:endParaRPr lang="en-US" sz="2700" smtClean="0"/>
          </a:p>
          <a:p>
            <a:pPr marL="0" indent="0">
              <a:buNone/>
            </a:pPr>
            <a:r>
              <a:rPr lang="en-US" sz="2700" smtClean="0"/>
              <a:t>III. Aanduiding van enige vooruitgang omtrent ecclesiologische thema's waarover nog steeds onenigheid bestaat</a:t>
            </a:r>
          </a:p>
          <a:p>
            <a:pPr marL="0" indent="0">
              <a:buNone/>
            </a:pPr>
            <a:endParaRPr lang="en-US" sz="2700" smtClean="0"/>
          </a:p>
          <a:p>
            <a:pPr marL="0" indent="0">
              <a:buNone/>
            </a:pPr>
            <a:r>
              <a:rPr lang="en-US" sz="2700" smtClean="0"/>
              <a:t>IV. De rol van de Kerk in het bevorderen van Gods Koninkrijk in de wereld van vandaag</a:t>
            </a:r>
            <a:endParaRPr lang="en-US" sz="2700" dirty="0" smtClean="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13</a:t>
            </a:fld>
            <a:endParaRPr lang="it-IT"/>
          </a:p>
        </p:txBody>
      </p:sp>
    </p:spTree>
    <p:extLst>
      <p:ext uri="{BB962C8B-B14F-4D97-AF65-F5344CB8AC3E}">
        <p14:creationId xmlns:p14="http://schemas.microsoft.com/office/powerpoint/2010/main" xmlns="" val="793435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3144" y="357158"/>
            <a:ext cx="6172200" cy="2848494"/>
          </a:xfrm>
          <a:solidFill>
            <a:srgbClr val="FFFF00"/>
          </a:solidFill>
          <a:scene3d>
            <a:camera prst="isometricTopDown" fov="0">
              <a:rot lat="0" lon="0" rev="0"/>
            </a:camera>
            <a:lightRig rig="balanced" dir="t">
              <a:rot lat="0" lon="0" rev="13800000"/>
            </a:lightRig>
          </a:scene3d>
          <a:sp3d extrusionH="12700" prstMaterial="plastic">
            <a:bevelT w="38100" h="25400" prst="softRound"/>
            <a:contourClr>
              <a:schemeClr val="accent6"/>
            </a:contourClr>
          </a:sp3d>
        </p:spPr>
        <p:style>
          <a:lnRef idx="0">
            <a:schemeClr val="accent6"/>
          </a:lnRef>
          <a:fillRef idx="3">
            <a:schemeClr val="accent6"/>
          </a:fillRef>
          <a:effectRef idx="3">
            <a:schemeClr val="accent6"/>
          </a:effectRef>
          <a:fontRef idx="minor">
            <a:schemeClr val="lt1"/>
          </a:fontRef>
        </p:style>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l"/>
            <a:r>
              <a:rPr lang="it-IT" sz="4000" b="1" dirty="0" smtClean="0">
                <a:ln w="50800"/>
                <a:solidFill>
                  <a:sysClr val="windowText" lastClr="000000"/>
                </a:solidFill>
              </a:rPr>
              <a:t/>
            </a:r>
            <a:br>
              <a:rPr lang="it-IT" sz="4000" b="1" dirty="0" smtClean="0">
                <a:ln w="50800"/>
                <a:solidFill>
                  <a:sysClr val="windowText" lastClr="000000"/>
                </a:solidFill>
              </a:rPr>
            </a:br>
            <a:r>
              <a:rPr lang="it-IT" sz="4000" b="1" smtClean="0">
                <a:ln w="50800"/>
                <a:solidFill>
                  <a:sysClr val="windowText" lastClr="000000"/>
                </a:solidFill>
              </a:rPr>
              <a:t/>
            </a:r>
            <a:br>
              <a:rPr lang="it-IT" sz="4000" b="1" smtClean="0">
                <a:ln w="50800"/>
                <a:solidFill>
                  <a:sysClr val="windowText" lastClr="000000"/>
                </a:solidFill>
              </a:rPr>
            </a:br>
            <a:r>
              <a:rPr lang="nl-NL" sz="4000" b="1" i="1" smtClean="0">
                <a:ln w="50800"/>
                <a:solidFill>
                  <a:sysClr val="windowText" lastClr="000000"/>
                </a:solidFill>
              </a:rPr>
              <a:t>De Kerk: </a:t>
            </a:r>
            <a:br>
              <a:rPr lang="nl-NL" sz="4000" b="1" i="1" smtClean="0">
                <a:ln w="50800"/>
                <a:solidFill>
                  <a:sysClr val="windowText" lastClr="000000"/>
                </a:solidFill>
              </a:rPr>
            </a:br>
            <a:r>
              <a:rPr lang="nl-NL" sz="4000" b="1" i="1" smtClean="0">
                <a:ln w="50800"/>
                <a:solidFill>
                  <a:sysClr val="windowText" lastClr="000000"/>
                </a:solidFill>
              </a:rPr>
              <a:t>naar een </a:t>
            </a:r>
            <a:br>
              <a:rPr lang="nl-NL" sz="4000" b="1" i="1" smtClean="0">
                <a:ln w="50800"/>
                <a:solidFill>
                  <a:sysClr val="windowText" lastClr="000000"/>
                </a:solidFill>
              </a:rPr>
            </a:br>
            <a:r>
              <a:rPr lang="nl-NL" sz="4000" b="1" i="1" smtClean="0">
                <a:ln w="50800"/>
                <a:solidFill>
                  <a:sysClr val="windowText" lastClr="000000"/>
                </a:solidFill>
              </a:rPr>
              <a:t>gezamenlijke</a:t>
            </a:r>
            <a:br>
              <a:rPr lang="nl-NL" sz="4000" b="1" i="1" smtClean="0">
                <a:ln w="50800"/>
                <a:solidFill>
                  <a:sysClr val="windowText" lastClr="000000"/>
                </a:solidFill>
              </a:rPr>
            </a:br>
            <a:r>
              <a:rPr lang="nl-NL" sz="4000" b="1" i="1" smtClean="0">
                <a:ln w="50800"/>
                <a:solidFill>
                  <a:sysClr val="windowText" lastClr="000000"/>
                </a:solidFill>
              </a:rPr>
              <a:t>visie </a:t>
            </a:r>
            <a:r>
              <a:rPr lang="en-US" sz="4000" b="1" smtClean="0">
                <a:solidFill>
                  <a:schemeClr val="tx1"/>
                </a:solidFill>
              </a:rPr>
              <a:t>(2013</a:t>
            </a:r>
            <a:r>
              <a:rPr lang="en-US" sz="4000" b="1" dirty="0" smtClean="0">
                <a:solidFill>
                  <a:schemeClr val="tx1"/>
                </a:solidFill>
              </a:rPr>
              <a:t>)</a:t>
            </a:r>
            <a:r>
              <a:rPr lang="en-US" sz="4000" dirty="0"/>
              <a:t/>
            </a:r>
            <a:br>
              <a:rPr lang="en-US" sz="4000" dirty="0"/>
            </a:br>
            <a:r>
              <a:rPr lang="it-IT" sz="5400" b="1" dirty="0" smtClean="0">
                <a:ln w="50800"/>
                <a:solidFill>
                  <a:sysClr val="windowText" lastClr="000000"/>
                </a:solidFill>
              </a:rPr>
              <a:t/>
            </a:r>
            <a:br>
              <a:rPr lang="it-IT" sz="5400" b="1" dirty="0" smtClean="0">
                <a:ln w="50800"/>
                <a:solidFill>
                  <a:sysClr val="windowText" lastClr="000000"/>
                </a:solidFill>
              </a:rPr>
            </a:br>
            <a:endParaRPr lang="it-IT" sz="5400" b="1" dirty="0">
              <a:ln w="50800"/>
              <a:solidFill>
                <a:sysClr val="windowText" lastClr="000000"/>
              </a:solidFill>
            </a:endParaRPr>
          </a:p>
        </p:txBody>
      </p:sp>
      <p:sp>
        <p:nvSpPr>
          <p:cNvPr id="4" name="Segnaposto numero diapositiva 3"/>
          <p:cNvSpPr>
            <a:spLocks noGrp="1"/>
          </p:cNvSpPr>
          <p:nvPr>
            <p:ph type="sldNum" sz="quarter" idx="12"/>
          </p:nvPr>
        </p:nvSpPr>
        <p:spPr/>
        <p:txBody>
          <a:bodyPr/>
          <a:lstStyle/>
          <a:p>
            <a:fld id="{A9BDED66-9088-47FB-8E7D-FE9C62F60343}" type="slidenum">
              <a:rPr lang="it-IT" smtClean="0"/>
              <a:pPr/>
              <a:t>14</a:t>
            </a:fld>
            <a:endParaRPr lang="it-IT"/>
          </a:p>
        </p:txBody>
      </p:sp>
      <p:sp>
        <p:nvSpPr>
          <p:cNvPr id="8" name="Rectangle 7"/>
          <p:cNvSpPr/>
          <p:nvPr/>
        </p:nvSpPr>
        <p:spPr>
          <a:xfrm>
            <a:off x="692696" y="3192929"/>
            <a:ext cx="5328592" cy="5786199"/>
          </a:xfrm>
          <a:prstGeom prst="rect">
            <a:avLst/>
          </a:prstGeom>
          <a:solidFill>
            <a:srgbClr val="99FF99"/>
          </a:solidFill>
          <a:ln w="76200">
            <a:solidFill>
              <a:srgbClr val="24FC3E"/>
            </a:solidFill>
          </a:ln>
        </p:spPr>
        <p:txBody>
          <a:bodyPr wrap="square">
            <a:spAutoFit/>
          </a:bodyPr>
          <a:lstStyle/>
          <a:p>
            <a:endParaRPr lang="en-US" b="1" dirty="0" smtClean="0"/>
          </a:p>
          <a:p>
            <a:r>
              <a:rPr lang="en-US" sz="3200" smtClean="0"/>
              <a:t>Introductie</a:t>
            </a:r>
            <a:endParaRPr lang="en-US" sz="3200" dirty="0" smtClean="0"/>
          </a:p>
          <a:p>
            <a:pPr marL="514350" indent="-514350">
              <a:buAutoNum type="romanUcPeriod"/>
            </a:pPr>
            <a:r>
              <a:rPr lang="en-US" sz="3200" smtClean="0"/>
              <a:t>Gods zending en de eenheid van de Kerk</a:t>
            </a:r>
            <a:endParaRPr lang="en-US" sz="3200" dirty="0" smtClean="0"/>
          </a:p>
          <a:p>
            <a:pPr marL="514350" indent="-514350">
              <a:buAutoNum type="romanUcPeriod"/>
            </a:pPr>
            <a:r>
              <a:rPr lang="en-US" sz="3200" smtClean="0"/>
              <a:t>De Kerk van de Drie-ene </a:t>
            </a:r>
            <a:r>
              <a:rPr lang="en-US" sz="3200" dirty="0" smtClean="0"/>
              <a:t>God</a:t>
            </a:r>
          </a:p>
          <a:p>
            <a:pPr marL="514350" indent="-514350">
              <a:buAutoNum type="romanUcPeriod"/>
            </a:pPr>
            <a:r>
              <a:rPr lang="en-US" sz="3200" smtClean="0"/>
              <a:t>De Kerk: groeien in gemeenschap</a:t>
            </a:r>
            <a:endParaRPr lang="en-US" sz="3200" dirty="0" smtClean="0"/>
          </a:p>
          <a:p>
            <a:pPr marL="514350" indent="-514350">
              <a:buAutoNum type="romanUcPeriod"/>
            </a:pPr>
            <a:r>
              <a:rPr lang="en-US" sz="3200" smtClean="0"/>
              <a:t>De Kerk: in en voor de wereld</a:t>
            </a:r>
            <a:endParaRPr lang="en-US" sz="3200" dirty="0" smtClean="0"/>
          </a:p>
          <a:p>
            <a:r>
              <a:rPr lang="en-US" sz="3200" smtClean="0"/>
              <a:t>Conclusie</a:t>
            </a:r>
            <a:endParaRPr lang="en-US" sz="3200" dirty="0" smtClean="0"/>
          </a:p>
          <a:p>
            <a:r>
              <a:rPr lang="en-US" sz="3200" smtClean="0"/>
              <a:t>Historische aantekening</a:t>
            </a:r>
            <a:endParaRPr lang="en-US" sz="3200" dirty="0" smtClean="0"/>
          </a:p>
        </p:txBody>
      </p:sp>
      <p:pic>
        <p:nvPicPr>
          <p:cNvPr id="5122" name="Picture 2" descr="C:\Users\Owner\Pictures\CTCV.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4788" y="577999"/>
            <a:ext cx="2476500" cy="2409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0472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36" y="366184"/>
            <a:ext cx="6172200" cy="1524000"/>
          </a:xfrm>
          <a:ln w="76200">
            <a:solidFill>
              <a:srgbClr val="24FC3E"/>
            </a:solidFill>
          </a:ln>
        </p:spPr>
        <p:txBody>
          <a:bodyPr>
            <a:noAutofit/>
          </a:bodyPr>
          <a:lstStyle/>
          <a:p>
            <a:r>
              <a:rPr lang="en-US" sz="3600" dirty="0" smtClean="0"/>
              <a:t/>
            </a:r>
            <a:br>
              <a:rPr lang="en-US" sz="3600" dirty="0" smtClean="0"/>
            </a:br>
            <a:r>
              <a:rPr lang="en-US" sz="3600" dirty="0" smtClean="0"/>
              <a:t>II. B</a:t>
            </a:r>
            <a:r>
              <a:rPr lang="en-US" sz="3600" smtClean="0"/>
              <a:t>. </a:t>
            </a:r>
            <a:r>
              <a:rPr lang="en-US" sz="3600" i="1" smtClean="0"/>
              <a:t>De Kerk: naar een gezamenlijke visie</a:t>
            </a:r>
            <a:br>
              <a:rPr lang="en-US" sz="3600" i="1" smtClean="0"/>
            </a:br>
            <a:r>
              <a:rPr lang="en-US" sz="3600" smtClean="0"/>
              <a:t>(een “convergentie-verklaring”)</a:t>
            </a:r>
            <a:r>
              <a:rPr lang="en-US" sz="3600" dirty="0"/>
              <a:t/>
            </a:r>
            <a:br>
              <a:rPr lang="en-US" sz="3600" dirty="0"/>
            </a:br>
            <a:endParaRPr lang="en-US" sz="3600" dirty="0"/>
          </a:p>
        </p:txBody>
      </p:sp>
      <p:sp>
        <p:nvSpPr>
          <p:cNvPr id="3" name="Content Placeholder 2"/>
          <p:cNvSpPr>
            <a:spLocks noGrp="1"/>
          </p:cNvSpPr>
          <p:nvPr>
            <p:ph idx="1"/>
          </p:nvPr>
        </p:nvSpPr>
        <p:spPr>
          <a:xfrm>
            <a:off x="342900" y="2267744"/>
            <a:ext cx="6182444" cy="6336704"/>
          </a:xfrm>
          <a:solidFill>
            <a:srgbClr val="CCFF99"/>
          </a:solidFill>
          <a:ln w="76200">
            <a:solidFill>
              <a:srgbClr val="24FC3E"/>
            </a:solidFill>
          </a:ln>
        </p:spPr>
        <p:txBody>
          <a:bodyPr>
            <a:noAutofit/>
          </a:bodyPr>
          <a:lstStyle/>
          <a:p>
            <a:pPr marL="0" indent="0">
              <a:lnSpc>
                <a:spcPct val="110000"/>
              </a:lnSpc>
              <a:buNone/>
            </a:pPr>
            <a:r>
              <a:rPr lang="en-US" sz="2600" smtClean="0"/>
              <a:t>Net als BEM pretendeert het een "convergentie-tekst" te zijn, wat volgens de introductie wil zeggen:</a:t>
            </a:r>
          </a:p>
          <a:p>
            <a:pPr marL="0" indent="0">
              <a:lnSpc>
                <a:spcPct val="110000"/>
              </a:lnSpc>
              <a:buNone/>
            </a:pPr>
            <a:r>
              <a:rPr lang="en-US" sz="2600" smtClean="0"/>
              <a:t>"een tekst die, hoewel hij geen volledige consensus over alle afgewogen kwesties uitdrukt, veel meer is dan alleen een instrument om nader onderzoek te stimuleren. De volgende bladzijden drukken veeleer uit hoe ver christelijke gemeenschappen zijn gekomen in hun gedeeld verstaan van de Kerk, door te laten zien welke vooruitgang er is geboekt en aan te geven welk werk er nog gedaan moet worden."</a:t>
            </a:r>
            <a:endParaRPr lang="en-US" sz="2600" dirty="0"/>
          </a:p>
        </p:txBody>
      </p:sp>
      <p:sp>
        <p:nvSpPr>
          <p:cNvPr id="4" name="Slide Number Placeholder 3"/>
          <p:cNvSpPr>
            <a:spLocks noGrp="1"/>
          </p:cNvSpPr>
          <p:nvPr>
            <p:ph type="sldNum" sz="quarter" idx="12"/>
          </p:nvPr>
        </p:nvSpPr>
        <p:spPr/>
        <p:txBody>
          <a:bodyPr/>
          <a:lstStyle/>
          <a:p>
            <a:fld id="{A9BDED66-9088-47FB-8E7D-FE9C62F60343}" type="slidenum">
              <a:rPr lang="it-IT" smtClean="0"/>
              <a:pPr/>
              <a:t>15</a:t>
            </a:fld>
            <a:endParaRPr lang="it-IT"/>
          </a:p>
        </p:txBody>
      </p:sp>
    </p:spTree>
    <p:extLst>
      <p:ext uri="{BB962C8B-B14F-4D97-AF65-F5344CB8AC3E}">
        <p14:creationId xmlns:p14="http://schemas.microsoft.com/office/powerpoint/2010/main" xmlns="" val="1961940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66" y="214282"/>
            <a:ext cx="6172200" cy="1071570"/>
          </a:xfrm>
          <a:solidFill>
            <a:srgbClr val="24FC3E"/>
          </a:solidFill>
        </p:spPr>
        <p:style>
          <a:lnRef idx="0">
            <a:schemeClr val="accent3"/>
          </a:lnRef>
          <a:fillRef idx="3">
            <a:schemeClr val="accent3"/>
          </a:fillRef>
          <a:effectRef idx="3">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it-IT" sz="3200" b="1" smtClean="0">
                <a:ln w="50800"/>
                <a:solidFill>
                  <a:schemeClr val="tx1"/>
                </a:solidFill>
              </a:rPr>
              <a:t>Hoofstuk I. Gods zending en </a:t>
            </a:r>
            <a:br>
              <a:rPr lang="it-IT" sz="3200" b="1" smtClean="0">
                <a:ln w="50800"/>
                <a:solidFill>
                  <a:schemeClr val="tx1"/>
                </a:solidFill>
              </a:rPr>
            </a:br>
            <a:r>
              <a:rPr lang="it-IT" sz="3200" b="1" smtClean="0">
                <a:ln w="50800"/>
                <a:solidFill>
                  <a:schemeClr val="tx1"/>
                </a:solidFill>
              </a:rPr>
              <a:t>de eenheid van de Kerk</a:t>
            </a:r>
            <a:endParaRPr lang="it-IT" sz="3200" b="1" dirty="0">
              <a:ln w="50800"/>
              <a:solidFill>
                <a:schemeClr val="tx1"/>
              </a:solidFill>
            </a:endParaRPr>
          </a:p>
        </p:txBody>
      </p:sp>
      <p:sp>
        <p:nvSpPr>
          <p:cNvPr id="3" name="Segnaposto contenuto 2"/>
          <p:cNvSpPr>
            <a:spLocks noGrp="1"/>
          </p:cNvSpPr>
          <p:nvPr>
            <p:ph idx="1"/>
          </p:nvPr>
        </p:nvSpPr>
        <p:spPr>
          <a:xfrm>
            <a:off x="342900" y="1357290"/>
            <a:ext cx="6300810" cy="7500990"/>
          </a:xfrm>
          <a:solidFill>
            <a:srgbClr val="CCFF99"/>
          </a:solidFill>
        </p:spPr>
        <p:txBody>
          <a:bodyPr>
            <a:normAutofit/>
          </a:bodyPr>
          <a:lstStyle/>
          <a:p>
            <a:pPr marL="0" indent="0">
              <a:buNone/>
            </a:pPr>
            <a:r>
              <a:rPr lang="it-IT" b="1" dirty="0"/>
              <a:t>A</a:t>
            </a:r>
            <a:r>
              <a:rPr lang="it-IT" b="1" smtClean="0"/>
              <a:t>. De Kerk in Gods plan (1-4</a:t>
            </a:r>
            <a:r>
              <a:rPr lang="it-IT" b="1" dirty="0" smtClean="0"/>
              <a:t>)</a:t>
            </a:r>
            <a:endParaRPr lang="en-US" dirty="0"/>
          </a:p>
          <a:p>
            <a:pPr marL="0" indent="0">
              <a:buNone/>
            </a:pPr>
            <a:r>
              <a:rPr lang="it-IT" b="1" smtClean="0"/>
              <a:t>B. De zending van de Kerk in de geschiedenis (5-7</a:t>
            </a:r>
            <a:r>
              <a:rPr lang="it-IT" b="1" dirty="0" smtClean="0"/>
              <a:t>)</a:t>
            </a:r>
            <a:endParaRPr lang="en-US" dirty="0"/>
          </a:p>
          <a:p>
            <a:pPr marL="0" indent="0">
              <a:buNone/>
            </a:pPr>
            <a:r>
              <a:rPr lang="it-IT" b="1" dirty="0"/>
              <a:t>C</a:t>
            </a:r>
            <a:r>
              <a:rPr lang="it-IT" b="1" smtClean="0"/>
              <a:t>. Het belang van eenheid </a:t>
            </a:r>
            <a:r>
              <a:rPr lang="it-IT" b="1" dirty="0" smtClean="0"/>
              <a:t>(8-10) </a:t>
            </a:r>
            <a:endParaRPr lang="en-US" dirty="0"/>
          </a:p>
          <a:p>
            <a:pPr marL="360000" indent="-360000">
              <a:spcBef>
                <a:spcPts val="424"/>
              </a:spcBef>
              <a:buNone/>
            </a:pPr>
            <a:endParaRPr lang="it-IT" sz="2400" b="1" dirty="0" smtClean="0"/>
          </a:p>
          <a:p>
            <a:pPr marL="360000" indent="-360000">
              <a:spcBef>
                <a:spcPts val="424"/>
              </a:spcBef>
              <a:buNone/>
            </a:pPr>
            <a:endParaRPr lang="it-IT" sz="2400" b="1" dirty="0" smtClean="0"/>
          </a:p>
          <a:p>
            <a:pPr marL="360000" indent="-360000">
              <a:spcBef>
                <a:spcPts val="424"/>
              </a:spcBef>
              <a:buNone/>
            </a:pPr>
            <a:endParaRPr lang="it-IT" sz="2400" dirty="0" smtClean="0"/>
          </a:p>
          <a:p>
            <a:pPr marL="360000" indent="-360000">
              <a:spcBef>
                <a:spcPts val="424"/>
              </a:spcBef>
              <a:buNone/>
            </a:pPr>
            <a:endParaRPr lang="it-IT" sz="2400" dirty="0" smtClean="0"/>
          </a:p>
          <a:p>
            <a:pPr marL="360000" indent="-360000">
              <a:spcBef>
                <a:spcPts val="424"/>
              </a:spcBef>
              <a:buNone/>
            </a:pPr>
            <a:endParaRPr lang="it-IT" sz="2400" dirty="0" smtClean="0"/>
          </a:p>
          <a:p>
            <a:pPr marL="457200" indent="-457200">
              <a:buNone/>
            </a:pPr>
            <a:endParaRPr lang="it-IT" sz="2000" dirty="0" smtClean="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16</a:t>
            </a:fld>
            <a:endParaRPr lang="it-IT"/>
          </a:p>
        </p:txBody>
      </p:sp>
      <p:pic>
        <p:nvPicPr>
          <p:cNvPr id="5" name="Picture 2"/>
          <p:cNvPicPr>
            <a:picLocks noChangeAspect="1" noChangeArrowheads="1"/>
          </p:cNvPicPr>
          <p:nvPr/>
        </p:nvPicPr>
        <p:blipFill>
          <a:blip r:embed="rId3" cstate="print"/>
          <a:srcRect/>
          <a:stretch>
            <a:fillRect/>
          </a:stretch>
        </p:blipFill>
        <p:spPr bwMode="auto">
          <a:xfrm>
            <a:off x="1772816" y="4280884"/>
            <a:ext cx="4486275" cy="4032934"/>
          </a:xfrm>
          <a:prstGeom prst="rect">
            <a:avLst/>
          </a:prstGeom>
          <a:solidFill>
            <a:srgbClr val="FF9933"/>
          </a:solidFill>
          <a:ln w="9525">
            <a:noFill/>
            <a:miter lim="800000"/>
            <a:headEnd/>
            <a:tailEnd/>
          </a:ln>
        </p:spPr>
      </p:pic>
    </p:spTree>
    <p:extLst>
      <p:ext uri="{BB962C8B-B14F-4D97-AF65-F5344CB8AC3E}">
        <p14:creationId xmlns:p14="http://schemas.microsoft.com/office/powerpoint/2010/main" xmlns="" val="492207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90" y="214282"/>
            <a:ext cx="6429420" cy="8643998"/>
          </a:xfrm>
          <a:solidFill>
            <a:schemeClr val="bg1"/>
          </a:solidFill>
          <a:ln w="76200">
            <a:solidFill>
              <a:srgbClr val="24FC3E"/>
            </a:solidFill>
          </a:ln>
        </p:spPr>
        <p:txBody>
          <a:bodyPr>
            <a:normAutofit/>
          </a:bodyPr>
          <a:lstStyle/>
          <a:p>
            <a:pPr marL="0" indent="0">
              <a:buNone/>
            </a:pPr>
            <a:r>
              <a:rPr lang="en-US" sz="3000" dirty="0" smtClean="0"/>
              <a:t># 3</a:t>
            </a:r>
            <a:r>
              <a:rPr lang="en-US" sz="3000" smtClean="0"/>
              <a:t>: “Met het Credo geloven en belijden christenen dat er een onlosmakelijk verband bestaat tussen het werk van God in Jezus Christus door de Heilige Geest en de </a:t>
            </a:r>
            <a:r>
              <a:rPr lang="en-US" sz="3000" i="1" smtClean="0"/>
              <a:t>werkelijkheid </a:t>
            </a:r>
            <a:r>
              <a:rPr lang="en-US" sz="3000" smtClean="0"/>
              <a:t>van de Kerk. Dat is het getuigenis van de Schriften. De oorsprong van de Kerk is geworteld in het plan van de Drie-ene God voor de redding van de mensheid.”</a:t>
            </a:r>
            <a:endParaRPr lang="en-US" sz="3000" dirty="0" smtClean="0"/>
          </a:p>
          <a:p>
            <a:pPr marL="0" indent="0">
              <a:buNone/>
            </a:pPr>
            <a:endParaRPr lang="en-US" sz="900" dirty="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17</a:t>
            </a:fld>
            <a:endParaRPr lang="it-IT"/>
          </a:p>
        </p:txBody>
      </p:sp>
      <p:pic>
        <p:nvPicPr>
          <p:cNvPr id="5" name="Picture 1"/>
          <p:cNvPicPr>
            <a:picLocks noChangeAspect="1" noChangeArrowheads="1"/>
          </p:cNvPicPr>
          <p:nvPr/>
        </p:nvPicPr>
        <p:blipFill>
          <a:blip r:embed="rId3" cstate="print"/>
          <a:srcRect/>
          <a:stretch>
            <a:fillRect/>
          </a:stretch>
        </p:blipFill>
        <p:spPr bwMode="auto">
          <a:xfrm>
            <a:off x="1000108" y="4857752"/>
            <a:ext cx="4500594" cy="3703632"/>
          </a:xfrm>
          <a:prstGeom prst="rect">
            <a:avLst/>
          </a:prstGeom>
          <a:noFill/>
          <a:ln w="9525">
            <a:noFill/>
            <a:miter lim="800000"/>
            <a:headEnd/>
            <a:tailEnd/>
          </a:ln>
          <a:effectLst>
            <a:softEdge rad="317500"/>
          </a:effectLst>
        </p:spPr>
      </p:pic>
      <p:pic>
        <p:nvPicPr>
          <p:cNvPr id="6" name="Picture 2"/>
          <p:cNvPicPr>
            <a:picLocks noChangeAspect="1" noChangeArrowheads="1"/>
          </p:cNvPicPr>
          <p:nvPr/>
        </p:nvPicPr>
        <p:blipFill>
          <a:blip r:embed="rId4" cstate="print"/>
          <a:srcRect/>
          <a:stretch>
            <a:fillRect/>
          </a:stretch>
        </p:blipFill>
        <p:spPr bwMode="auto">
          <a:xfrm>
            <a:off x="357166" y="4716016"/>
            <a:ext cx="6215106" cy="4142264"/>
          </a:xfrm>
          <a:prstGeom prst="rect">
            <a:avLst/>
          </a:prstGeom>
          <a:noFill/>
          <a:ln w="9525">
            <a:noFill/>
            <a:miter lim="800000"/>
            <a:headEnd/>
            <a:tailEnd/>
          </a:ln>
        </p:spPr>
      </p:pic>
      <p:pic>
        <p:nvPicPr>
          <p:cNvPr id="7" name="Picture 1"/>
          <p:cNvPicPr>
            <a:picLocks noChangeAspect="1" noChangeArrowheads="1"/>
          </p:cNvPicPr>
          <p:nvPr/>
        </p:nvPicPr>
        <p:blipFill>
          <a:blip r:embed="rId3" cstate="print"/>
          <a:srcRect/>
          <a:stretch>
            <a:fillRect/>
          </a:stretch>
        </p:blipFill>
        <p:spPr bwMode="auto">
          <a:xfrm>
            <a:off x="1152508" y="5010152"/>
            <a:ext cx="4500594" cy="3703632"/>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1426504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90" y="214282"/>
            <a:ext cx="6429420" cy="8390166"/>
          </a:xfrm>
          <a:solidFill>
            <a:schemeClr val="bg1"/>
          </a:solidFill>
          <a:ln w="76200">
            <a:solidFill>
              <a:srgbClr val="24FC3E"/>
            </a:solidFill>
          </a:ln>
        </p:spPr>
        <p:txBody>
          <a:bodyPr>
            <a:normAutofit lnSpcReduction="10000"/>
          </a:bodyPr>
          <a:lstStyle/>
          <a:p>
            <a:pPr marL="0" indent="0">
              <a:buNone/>
            </a:pPr>
            <a:endParaRPr lang="it-IT" sz="2800" dirty="0" smtClean="0"/>
          </a:p>
          <a:p>
            <a:pPr marL="0" indent="0">
              <a:buNone/>
            </a:pPr>
            <a:endParaRPr lang="it-IT" sz="2800" dirty="0"/>
          </a:p>
          <a:p>
            <a:pPr marL="0" indent="0">
              <a:buNone/>
            </a:pPr>
            <a:endParaRPr lang="it-IT" sz="2800" dirty="0" smtClean="0"/>
          </a:p>
          <a:p>
            <a:pPr marL="0" indent="0">
              <a:buNone/>
            </a:pPr>
            <a:endParaRPr lang="it-IT" sz="2800" dirty="0"/>
          </a:p>
          <a:p>
            <a:pPr marL="0" indent="0">
              <a:buNone/>
            </a:pPr>
            <a:endParaRPr lang="it-IT" sz="2800" dirty="0" smtClean="0"/>
          </a:p>
          <a:p>
            <a:pPr marL="0" indent="0">
              <a:lnSpc>
                <a:spcPct val="110000"/>
              </a:lnSpc>
              <a:buNone/>
            </a:pPr>
            <a:r>
              <a:rPr lang="it-IT" sz="2500" dirty="0" smtClean="0"/>
              <a:t># </a:t>
            </a:r>
            <a:r>
              <a:rPr lang="it-IT" sz="2500" dirty="0"/>
              <a:t>4</a:t>
            </a:r>
            <a:r>
              <a:rPr lang="it-IT" sz="2500"/>
              <a:t>: </a:t>
            </a:r>
            <a:r>
              <a:rPr lang="en-US" sz="2500" smtClean="0"/>
              <a:t>“De zending van de Kerk vloeit voort uit het wezen van de Kerk als lichaam van Christus, delend in de dienst van Christus als Middelaar tussen God en Zijn schepping. In het hart van de roeping van de Kerk in de wereld staat de verkondiging van het Koninkrijk van God, dat is ingeluid door Jezus, de gekruisigde en opgestane Heer. Door haar innerlijk leven van Eucharistische aanbidding, dankzegging en voorbeden, door te voorzien in zending en evangelisatie, door een dagelijkse levenswijze van solidariteit met de armen, door voorspraak tot aan confrontatie met de machten die mensen onderdrukken toe, proberen de kerken deze evangelische roeping te vervullen." </a:t>
            </a:r>
            <a:endParaRPr lang="it-IT" sz="2500" dirty="0"/>
          </a:p>
          <a:p>
            <a:pPr marL="0" indent="0">
              <a:lnSpc>
                <a:spcPct val="110000"/>
              </a:lnSpc>
              <a:buNone/>
            </a:pPr>
            <a:endParaRPr lang="en-US" sz="900" dirty="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18</a:t>
            </a:fld>
            <a:endParaRPr lang="it-IT" dirty="0"/>
          </a:p>
        </p:txBody>
      </p:sp>
      <p:sp>
        <p:nvSpPr>
          <p:cNvPr id="5" name="Titolo 1"/>
          <p:cNvSpPr>
            <a:spLocks noGrp="1"/>
          </p:cNvSpPr>
          <p:nvPr>
            <p:ph type="title"/>
          </p:nvPr>
        </p:nvSpPr>
        <p:spPr>
          <a:xfrm>
            <a:off x="428604" y="366184"/>
            <a:ext cx="6072230" cy="1829552"/>
          </a:xfrm>
          <a:solidFill>
            <a:srgbClr val="65DF21"/>
          </a:solidFill>
          <a:effectLst>
            <a:innerShdw blurRad="63500" dist="50800">
              <a:prstClr val="black">
                <a:alpha val="50000"/>
              </a:prstClr>
            </a:innerShdw>
          </a:effectLst>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lvl="0"/>
            <a:r>
              <a:rPr lang="it-IT" sz="3600" b="1" dirty="0">
                <a:ln w="50800"/>
                <a:solidFill>
                  <a:schemeClr val="bg1">
                    <a:shade val="50000"/>
                  </a:schemeClr>
                </a:solidFill>
                <a:cs typeface="Arial" pitchFamily="34" charset="0"/>
              </a:rPr>
              <a:t/>
            </a:r>
            <a:br>
              <a:rPr lang="it-IT" sz="3600" b="1" dirty="0">
                <a:ln w="50800"/>
                <a:solidFill>
                  <a:schemeClr val="bg1">
                    <a:shade val="50000"/>
                  </a:schemeClr>
                </a:solidFill>
                <a:cs typeface="Arial" pitchFamily="34" charset="0"/>
              </a:rPr>
            </a:br>
            <a:r>
              <a:rPr lang="it-IT" sz="3600" b="1" dirty="0" smtClean="0">
                <a:ln w="50800"/>
                <a:solidFill>
                  <a:schemeClr val="bg1">
                    <a:shade val="50000"/>
                  </a:schemeClr>
                </a:solidFill>
                <a:cs typeface="Arial" pitchFamily="34" charset="0"/>
              </a:rPr>
              <a:t/>
            </a:r>
            <a:br>
              <a:rPr lang="it-IT" sz="3600" b="1" dirty="0" smtClean="0">
                <a:ln w="50800"/>
                <a:solidFill>
                  <a:schemeClr val="bg1">
                    <a:shade val="50000"/>
                  </a:schemeClr>
                </a:solidFill>
                <a:cs typeface="Arial" pitchFamily="34" charset="0"/>
              </a:rPr>
            </a:br>
            <a:r>
              <a:rPr lang="it-IT" sz="3200" b="1" dirty="0"/>
              <a:t>	</a:t>
            </a:r>
            <a:r>
              <a:rPr lang="it-IT" sz="3200" b="1" u="sng" dirty="0" smtClean="0">
                <a:ln w="50800"/>
                <a:solidFill>
                  <a:schemeClr val="bg1">
                    <a:shade val="50000"/>
                  </a:schemeClr>
                </a:solidFill>
                <a:cs typeface="Arial" pitchFamily="34" charset="0"/>
              </a:rPr>
              <a:t/>
            </a:r>
            <a:br>
              <a:rPr lang="it-IT" sz="3200" b="1" u="sng" dirty="0" smtClean="0">
                <a:ln w="50800"/>
                <a:solidFill>
                  <a:schemeClr val="bg1">
                    <a:shade val="50000"/>
                  </a:schemeClr>
                </a:solidFill>
                <a:cs typeface="Arial" pitchFamily="34" charset="0"/>
              </a:rPr>
            </a:br>
            <a:endParaRPr lang="it-IT" sz="3200" b="1" dirty="0">
              <a:ln w="50800"/>
              <a:solidFill>
                <a:schemeClr val="bg1">
                  <a:shade val="50000"/>
                </a:schemeClr>
              </a:solidFill>
            </a:endParaRPr>
          </a:p>
        </p:txBody>
      </p:sp>
      <p:pic>
        <p:nvPicPr>
          <p:cNvPr id="6" name="Picture 2" descr="C:\Users\Owner\Pictures\Congregatio fidelium\imagesCAI3KP4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8760" y="371550"/>
            <a:ext cx="4320480" cy="1743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2271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604" y="366184"/>
            <a:ext cx="6072230" cy="1325496"/>
          </a:xfrm>
          <a:solidFill>
            <a:srgbClr val="CCFF99"/>
          </a:solidFill>
          <a:effectLst>
            <a:innerShdw blurRad="63500" dist="50800">
              <a:prstClr val="black">
                <a:alpha val="50000"/>
              </a:prstClr>
            </a:innerShdw>
          </a:effectLst>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lvl="0"/>
            <a:r>
              <a:rPr lang="it-IT" sz="3600" b="1" dirty="0">
                <a:ln w="50800"/>
                <a:solidFill>
                  <a:schemeClr val="bg1">
                    <a:shade val="50000"/>
                  </a:schemeClr>
                </a:solidFill>
                <a:cs typeface="Arial" pitchFamily="34" charset="0"/>
              </a:rPr>
              <a:t/>
            </a:r>
            <a:br>
              <a:rPr lang="it-IT" sz="3600" b="1" dirty="0">
                <a:ln w="50800"/>
                <a:solidFill>
                  <a:schemeClr val="bg1">
                    <a:shade val="50000"/>
                  </a:schemeClr>
                </a:solidFill>
                <a:cs typeface="Arial" pitchFamily="34" charset="0"/>
              </a:rPr>
            </a:br>
            <a:r>
              <a:rPr lang="it-IT" sz="3600" b="1" smtClean="0">
                <a:ln w="50800"/>
                <a:solidFill>
                  <a:schemeClr val="bg1">
                    <a:shade val="50000"/>
                  </a:schemeClr>
                </a:solidFill>
                <a:cs typeface="Arial" pitchFamily="34" charset="0"/>
              </a:rPr>
              <a:t/>
            </a:r>
            <a:br>
              <a:rPr lang="it-IT" sz="3600" b="1" smtClean="0">
                <a:ln w="50800"/>
                <a:solidFill>
                  <a:schemeClr val="bg1">
                    <a:shade val="50000"/>
                  </a:schemeClr>
                </a:solidFill>
                <a:cs typeface="Arial" pitchFamily="34" charset="0"/>
              </a:rPr>
            </a:br>
            <a:r>
              <a:rPr lang="it-IT" sz="3600" b="1" smtClean="0">
                <a:ln w="50800"/>
                <a:cs typeface="Arial" pitchFamily="34" charset="0"/>
              </a:rPr>
              <a:t>Hoofdstuk II. De Kerk van </a:t>
            </a:r>
            <a:br>
              <a:rPr lang="it-IT" sz="3600" b="1" smtClean="0">
                <a:ln w="50800"/>
                <a:cs typeface="Arial" pitchFamily="34" charset="0"/>
              </a:rPr>
            </a:br>
            <a:r>
              <a:rPr lang="it-IT" sz="3600" b="1" smtClean="0">
                <a:ln w="50800"/>
                <a:cs typeface="Arial" pitchFamily="34" charset="0"/>
              </a:rPr>
              <a:t>de Drie-ene God</a:t>
            </a:r>
            <a:r>
              <a:rPr lang="it-IT" sz="3600" b="1" dirty="0" smtClean="0">
                <a:ln w="50800"/>
                <a:solidFill>
                  <a:schemeClr val="bg1">
                    <a:shade val="50000"/>
                  </a:schemeClr>
                </a:solidFill>
                <a:cs typeface="Arial" pitchFamily="34" charset="0"/>
              </a:rPr>
              <a:t/>
            </a:r>
            <a:br>
              <a:rPr lang="it-IT" sz="3600" b="1" dirty="0" smtClean="0">
                <a:ln w="50800"/>
                <a:solidFill>
                  <a:schemeClr val="bg1">
                    <a:shade val="50000"/>
                  </a:schemeClr>
                </a:solidFill>
                <a:cs typeface="Arial" pitchFamily="34" charset="0"/>
              </a:rPr>
            </a:br>
            <a:r>
              <a:rPr lang="it-IT" sz="3200" b="1" dirty="0"/>
              <a:t>	</a:t>
            </a:r>
            <a:r>
              <a:rPr lang="it-IT" sz="3200" b="1" u="sng" dirty="0" smtClean="0">
                <a:ln w="50800"/>
                <a:solidFill>
                  <a:schemeClr val="bg1">
                    <a:shade val="50000"/>
                  </a:schemeClr>
                </a:solidFill>
                <a:cs typeface="Arial" pitchFamily="34" charset="0"/>
              </a:rPr>
              <a:t/>
            </a:r>
            <a:br>
              <a:rPr lang="it-IT" sz="3200" b="1" u="sng" dirty="0" smtClean="0">
                <a:ln w="50800"/>
                <a:solidFill>
                  <a:schemeClr val="bg1">
                    <a:shade val="50000"/>
                  </a:schemeClr>
                </a:solidFill>
                <a:cs typeface="Arial" pitchFamily="34" charset="0"/>
              </a:rPr>
            </a:br>
            <a:endParaRPr lang="it-IT" sz="3200" b="1" dirty="0">
              <a:ln w="50800"/>
              <a:solidFill>
                <a:schemeClr val="bg1">
                  <a:shade val="50000"/>
                </a:schemeClr>
              </a:solidFill>
            </a:endParaRPr>
          </a:p>
        </p:txBody>
      </p:sp>
      <p:sp>
        <p:nvSpPr>
          <p:cNvPr id="3" name="Segnaposto contenuto 2"/>
          <p:cNvSpPr>
            <a:spLocks noGrp="1"/>
          </p:cNvSpPr>
          <p:nvPr>
            <p:ph idx="1"/>
          </p:nvPr>
        </p:nvSpPr>
        <p:spPr>
          <a:xfrm>
            <a:off x="357166" y="1835696"/>
            <a:ext cx="6215106" cy="6951146"/>
          </a:xfrm>
          <a:blipFill>
            <a:blip r:embed="rId3" cstate="print"/>
            <a:tile tx="0" ty="0" sx="100000" sy="100000" flip="none" algn="tl"/>
          </a:blipFill>
          <a:ln w="76200">
            <a:solidFill>
              <a:srgbClr val="00B050"/>
            </a:solidFill>
          </a:ln>
        </p:spPr>
        <p:txBody>
          <a:bodyPr>
            <a:normAutofit lnSpcReduction="10000"/>
          </a:bodyPr>
          <a:lstStyle/>
          <a:p>
            <a:pPr marL="742950" indent="-742950">
              <a:buAutoNum type="alphaUcPeriod"/>
            </a:pPr>
            <a:r>
              <a:rPr lang="it-IT" b="1" smtClean="0"/>
              <a:t>Het onderscheiden van Gods wil </a:t>
            </a:r>
            <a:r>
              <a:rPr lang="it-IT" sz="2400" smtClean="0"/>
              <a:t>(11-12</a:t>
            </a:r>
            <a:r>
              <a:rPr lang="it-IT" sz="2400" dirty="0" smtClean="0"/>
              <a:t>)</a:t>
            </a:r>
          </a:p>
          <a:p>
            <a:pPr marL="742950" indent="-742950">
              <a:buAutoNum type="alphaUcPeriod"/>
            </a:pPr>
            <a:r>
              <a:rPr lang="it-IT" b="1" smtClean="0"/>
              <a:t>De Kerk van de Drie-ene God als </a:t>
            </a:r>
            <a:r>
              <a:rPr lang="it-IT" b="1" i="1" dirty="0" smtClean="0"/>
              <a:t>k</a:t>
            </a:r>
            <a:r>
              <a:rPr lang="it-IT" b="1" i="1" smtClean="0"/>
              <a:t>oinonia</a:t>
            </a:r>
            <a:r>
              <a:rPr lang="it-IT" sz="2400" smtClean="0"/>
              <a:t> </a:t>
            </a:r>
            <a:r>
              <a:rPr lang="it-IT" sz="2400" dirty="0" smtClean="0"/>
              <a:t>(13-24)</a:t>
            </a:r>
            <a:endParaRPr lang="it-IT" b="1" i="1" dirty="0" smtClean="0"/>
          </a:p>
          <a:p>
            <a:pPr marL="0" indent="0">
              <a:buNone/>
            </a:pPr>
            <a:r>
              <a:rPr lang="it-IT" sz="2400" smtClean="0"/>
              <a:t>Het initiatief van God, de Vader, de Zoon, en de Heilige Geest; het profetisch, priesterlijk en koninklijk Volk van God; Lichaam van Christus en Tempel van de Heilige Geest; de ene, heilige, katholieke, apostolische Kerk</a:t>
            </a:r>
          </a:p>
          <a:p>
            <a:pPr marL="514350" indent="-514350">
              <a:buAutoNum type="alphaUcPeriod" startAt="3"/>
            </a:pPr>
            <a:r>
              <a:rPr lang="it-IT" b="1" smtClean="0"/>
              <a:t>De Kerk als teken en dienares van Gods plan voor de wereld</a:t>
            </a:r>
            <a:r>
              <a:rPr lang="it-IT" sz="2400" smtClean="0"/>
              <a:t> (25-27)</a:t>
            </a:r>
            <a:endParaRPr lang="it-IT" b="1" smtClean="0"/>
          </a:p>
          <a:p>
            <a:pPr marL="514350" indent="-514350">
              <a:buAutoNum type="alphaUcPeriod" startAt="4"/>
            </a:pPr>
            <a:r>
              <a:rPr lang="it-IT" b="1" smtClean="0"/>
              <a:t>Gemeenschap in eenheid en verscheidenheid </a:t>
            </a:r>
            <a:r>
              <a:rPr lang="it-IT" sz="2400" smtClean="0"/>
              <a:t>(28-30</a:t>
            </a:r>
            <a:r>
              <a:rPr lang="it-IT" sz="2400" dirty="0" smtClean="0"/>
              <a:t>)</a:t>
            </a:r>
            <a:endParaRPr lang="it-IT" b="1" dirty="0" smtClean="0"/>
          </a:p>
          <a:p>
            <a:pPr marL="514350" indent="-514350">
              <a:buAutoNum type="alphaUcPeriod" startAt="5"/>
            </a:pPr>
            <a:r>
              <a:rPr lang="it-IT" b="1" smtClean="0"/>
              <a:t>Gemeenschap van lokale kerken </a:t>
            </a:r>
            <a:r>
              <a:rPr lang="it-IT" smtClean="0"/>
              <a:t>(</a:t>
            </a:r>
            <a:r>
              <a:rPr lang="it-IT" sz="2400" smtClean="0"/>
              <a:t>31-32</a:t>
            </a:r>
            <a:r>
              <a:rPr lang="it-IT" sz="2400" dirty="0" smtClean="0"/>
              <a:t>)</a:t>
            </a:r>
            <a:r>
              <a:rPr lang="it-IT" b="1" dirty="0" smtClean="0"/>
              <a:t> </a:t>
            </a:r>
          </a:p>
        </p:txBody>
      </p:sp>
      <p:sp>
        <p:nvSpPr>
          <p:cNvPr id="4" name="Segnaposto numero diapositiva 3"/>
          <p:cNvSpPr>
            <a:spLocks noGrp="1"/>
          </p:cNvSpPr>
          <p:nvPr>
            <p:ph type="sldNum" sz="quarter" idx="12"/>
          </p:nvPr>
        </p:nvSpPr>
        <p:spPr/>
        <p:txBody>
          <a:bodyPr/>
          <a:lstStyle/>
          <a:p>
            <a:fld id="{A9BDED66-9088-47FB-8E7D-FE9C62F60343}" type="slidenum">
              <a:rPr lang="it-IT" smtClean="0"/>
              <a:pPr/>
              <a:t>19</a:t>
            </a:fld>
            <a:endParaRPr lang="it-IT"/>
          </a:p>
        </p:txBody>
      </p:sp>
    </p:spTree>
    <p:extLst>
      <p:ext uri="{BB962C8B-B14F-4D97-AF65-F5344CB8AC3E}">
        <p14:creationId xmlns:p14="http://schemas.microsoft.com/office/powerpoint/2010/main" xmlns="" val="1838062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4FC3E"/>
          </a:solidFill>
          <a:ln w="76200">
            <a:solidFill>
              <a:srgbClr val="00B050"/>
            </a:solidFill>
          </a:ln>
        </p:spPr>
        <p:txBody>
          <a:bodyPr/>
          <a:lstStyle/>
          <a:p>
            <a:r>
              <a:rPr lang="nl-NL" dirty="0" smtClean="0"/>
              <a:t>Overzicht presentatie</a:t>
            </a:r>
            <a:endParaRPr lang="nl-NL" dirty="0"/>
          </a:p>
        </p:txBody>
      </p:sp>
      <p:sp>
        <p:nvSpPr>
          <p:cNvPr id="3" name="Content Placeholder 2"/>
          <p:cNvSpPr>
            <a:spLocks noGrp="1"/>
          </p:cNvSpPr>
          <p:nvPr>
            <p:ph idx="1"/>
          </p:nvPr>
        </p:nvSpPr>
        <p:spPr>
          <a:xfrm>
            <a:off x="342900" y="2133622"/>
            <a:ext cx="6172200" cy="6542834"/>
          </a:xfrm>
          <a:ln w="76200">
            <a:solidFill>
              <a:srgbClr val="00B050"/>
            </a:solidFill>
          </a:ln>
        </p:spPr>
        <p:txBody>
          <a:bodyPr>
            <a:normAutofit fontScale="85000" lnSpcReduction="20000"/>
          </a:bodyPr>
          <a:lstStyle/>
          <a:p>
            <a:endParaRPr lang="nl-NL" dirty="0" smtClean="0"/>
          </a:p>
          <a:p>
            <a:endParaRPr lang="nl-NL" dirty="0" smtClean="0"/>
          </a:p>
          <a:p>
            <a:endParaRPr lang="nl-NL" dirty="0" smtClean="0"/>
          </a:p>
          <a:p>
            <a:endParaRPr lang="nl-NL" dirty="0" smtClean="0"/>
          </a:p>
          <a:p>
            <a:endParaRPr lang="nl-NL" dirty="0" smtClean="0"/>
          </a:p>
          <a:p>
            <a:pPr marL="0" indent="0">
              <a:buNone/>
            </a:pPr>
            <a:endParaRPr lang="nl-NL" dirty="0" smtClean="0"/>
          </a:p>
          <a:p>
            <a:pPr marL="0" indent="0">
              <a:buNone/>
            </a:pPr>
            <a:endParaRPr lang="nl-NL" dirty="0" smtClean="0"/>
          </a:p>
          <a:p>
            <a:pPr marL="571500" indent="-571500">
              <a:buFont typeface="+mj-lt"/>
              <a:buAutoNum type="romanUcPeriod"/>
            </a:pPr>
            <a:r>
              <a:rPr lang="nl-NL" dirty="0" smtClean="0"/>
              <a:t>De notie van "kerk" achter aanhoudende verdeeldheden</a:t>
            </a:r>
          </a:p>
          <a:p>
            <a:pPr marL="0" indent="0">
              <a:buNone/>
            </a:pPr>
            <a:endParaRPr lang="nl-NL" dirty="0" smtClean="0"/>
          </a:p>
          <a:p>
            <a:pPr marL="571500" indent="-571500">
              <a:buFont typeface="+mj-lt"/>
              <a:buAutoNum type="romanUcPeriod" startAt="2"/>
            </a:pPr>
            <a:r>
              <a:rPr lang="nl-NL" dirty="0" smtClean="0"/>
              <a:t>De structuur, inhoud en oecumenische     bijdrage van </a:t>
            </a:r>
            <a:r>
              <a:rPr lang="nl-NL" i="1" dirty="0" smtClean="0"/>
              <a:t>De Kerk: naar een gezamenlijke visie</a:t>
            </a:r>
            <a:endParaRPr lang="nl-NL" dirty="0" smtClean="0"/>
          </a:p>
          <a:p>
            <a:pPr marL="914400" lvl="1" indent="-514350">
              <a:buFont typeface="+mj-lt"/>
              <a:buAutoNum type="alphaUcPeriod"/>
            </a:pPr>
            <a:r>
              <a:rPr lang="nl-NL" sz="3200" dirty="0" smtClean="0"/>
              <a:t>Fases in de totstandkoming</a:t>
            </a:r>
          </a:p>
          <a:p>
            <a:pPr marL="914400" lvl="1" indent="-514350">
              <a:buFont typeface="+mj-lt"/>
              <a:buAutoNum type="alphaUcPeriod"/>
            </a:pPr>
            <a:r>
              <a:rPr lang="nl-NL" sz="3200" dirty="0" smtClean="0"/>
              <a:t>De convergentie weergegeven door </a:t>
            </a:r>
            <a:r>
              <a:rPr lang="nl-NL" sz="3200" i="1" dirty="0" smtClean="0"/>
              <a:t>De Kerk: naar een gezamenlijke visie</a:t>
            </a:r>
            <a:endParaRPr lang="nl-NL" sz="3200" dirty="0" smtClean="0"/>
          </a:p>
          <a:p>
            <a:pPr marL="0" indent="0">
              <a:buNone/>
            </a:pPr>
            <a:endParaRPr lang="nl-NL" i="1" dirty="0" smtClean="0"/>
          </a:p>
        </p:txBody>
      </p:sp>
      <p:sp>
        <p:nvSpPr>
          <p:cNvPr id="4" name="Slide Number Placeholder 3"/>
          <p:cNvSpPr>
            <a:spLocks noGrp="1"/>
          </p:cNvSpPr>
          <p:nvPr>
            <p:ph type="sldNum" sz="quarter" idx="12"/>
          </p:nvPr>
        </p:nvSpPr>
        <p:spPr>
          <a:xfrm>
            <a:off x="2708920" y="8388424"/>
            <a:ext cx="1600200" cy="486833"/>
          </a:xfrm>
        </p:spPr>
        <p:txBody>
          <a:bodyPr/>
          <a:lstStyle/>
          <a:p>
            <a:fld id="{A9BDED66-9088-47FB-8E7D-FE9C62F60343}" type="slidenum">
              <a:rPr lang="nl-NL" smtClean="0"/>
              <a:pPr/>
              <a:t>2</a:t>
            </a:fld>
            <a:endParaRPr lang="nl-NL" dirty="0"/>
          </a:p>
        </p:txBody>
      </p:sp>
      <p:pic>
        <p:nvPicPr>
          <p:cNvPr id="1027" name="Picture 3" descr="C:\Users\Owner\Pictures\FO Penang Announcemen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2411760"/>
            <a:ext cx="3810000" cy="2447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0176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3"/>
          <p:cNvPicPr>
            <a:picLocks noChangeAspect="1" noChangeArrowheads="1"/>
          </p:cNvPicPr>
          <p:nvPr/>
        </p:nvPicPr>
        <p:blipFill>
          <a:blip r:embed="rId3" cstate="print">
            <a:lum bright="30000" contrast="4000"/>
          </a:blip>
          <a:srcRect/>
          <a:stretch>
            <a:fillRect/>
          </a:stretch>
        </p:blipFill>
        <p:spPr bwMode="auto">
          <a:xfrm>
            <a:off x="285728" y="214282"/>
            <a:ext cx="6357982" cy="8786874"/>
          </a:xfrm>
          <a:prstGeom prst="rect">
            <a:avLst/>
          </a:prstGeom>
          <a:noFill/>
          <a:ln w="9525">
            <a:noFill/>
            <a:miter lim="800000"/>
            <a:headEnd/>
            <a:tailEnd/>
          </a:ln>
        </p:spPr>
      </p:pic>
      <p:sp>
        <p:nvSpPr>
          <p:cNvPr id="122881" name="Rectangle 1"/>
          <p:cNvSpPr>
            <a:spLocks noChangeArrowheads="1"/>
          </p:cNvSpPr>
          <p:nvPr/>
        </p:nvSpPr>
        <p:spPr bwMode="auto">
          <a:xfrm>
            <a:off x="500042" y="-2097446"/>
            <a:ext cx="5857916" cy="10864513"/>
          </a:xfrm>
          <a:prstGeom prst="rect">
            <a:avLst/>
          </a:prstGeom>
          <a:no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endParaRPr lang="it-IT" sz="3200" b="1" dirty="0" smtClean="0"/>
          </a:p>
          <a:p>
            <a:endParaRPr lang="it-IT" sz="3200" b="1" dirty="0"/>
          </a:p>
          <a:p>
            <a:endParaRPr lang="it-IT" sz="3200" b="1" dirty="0" smtClean="0"/>
          </a:p>
          <a:p>
            <a:endParaRPr lang="it-IT" sz="3200" b="1" dirty="0"/>
          </a:p>
          <a:p>
            <a:endParaRPr lang="it-IT" sz="3200" b="1" dirty="0" smtClean="0"/>
          </a:p>
          <a:p>
            <a:endParaRPr lang="it-IT" sz="3200" b="1" dirty="0"/>
          </a:p>
          <a:p>
            <a:r>
              <a:rPr lang="it-IT" sz="3200" b="1" smtClean="0"/>
              <a:t>«Alle christenen </a:t>
            </a:r>
          </a:p>
          <a:p>
            <a:r>
              <a:rPr lang="it-IT" sz="3200" b="1" smtClean="0"/>
              <a:t>delen de overtuiging</a:t>
            </a:r>
          </a:p>
          <a:p>
            <a:r>
              <a:rPr lang="it-IT" sz="3200" b="1" smtClean="0"/>
              <a:t>dat de Schrift</a:t>
            </a:r>
          </a:p>
          <a:p>
            <a:r>
              <a:rPr lang="it-IT" sz="3200" b="1" smtClean="0"/>
              <a:t>normatief is.»  </a:t>
            </a:r>
            <a:r>
              <a:rPr lang="it-IT" sz="3200" b="1" dirty="0" smtClean="0"/>
              <a:t>(# 11)</a:t>
            </a:r>
          </a:p>
          <a:p>
            <a:endParaRPr lang="it-IT" sz="1600" b="1" dirty="0"/>
          </a:p>
          <a:p>
            <a:r>
              <a:rPr lang="en-US" sz="2600" smtClean="0"/>
              <a:t>Opeenvolgende interpretatie binnen de Kerk, die altijd trouw probeert te zijn de leer van de bijbel, heeft in de loop van de geschiedenis een bijkomende rijkdom aan ecclesiologische inzichten voortgebracht. Dezelfde Heilige Geest die de vroegste </a:t>
            </a:r>
            <a:r>
              <a:rPr lang="nl-NL" sz="2600" dirty="0" smtClean="0"/>
              <a:t>gemeenschappen leidde bij het vervaardigen van de geïnspireerde bijbelse tekst, blijft van </a:t>
            </a:r>
            <a:r>
              <a:rPr lang="en-US" sz="2600" dirty="0" err="1" smtClean="0"/>
              <a:t>generatie</a:t>
            </a:r>
            <a:r>
              <a:rPr lang="en-US" sz="2600" smtClean="0"/>
              <a:t> </a:t>
            </a:r>
            <a:r>
              <a:rPr lang="en-US" sz="2600" smtClean="0"/>
              <a:t>op generatie de latere volgelingen van Jezus leiden in hun streven om trouw te zijn aan het evangelie. Dat is wat onder de "levende Traditie" van de Kerk wordt verstaan. </a:t>
            </a:r>
            <a:endParaRPr lang="en-US" sz="2600" dirty="0"/>
          </a:p>
        </p:txBody>
      </p:sp>
      <p:sp>
        <p:nvSpPr>
          <p:cNvPr id="122882" name="Rectangle 2"/>
          <p:cNvSpPr>
            <a:spLocks noChangeArrowheads="1"/>
          </p:cNvSpPr>
          <p:nvPr/>
        </p:nvSpPr>
        <p:spPr bwMode="auto">
          <a:xfrm>
            <a:off x="357166" y="772656"/>
            <a:ext cx="614366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cs typeface="Arial" pitchFamily="34" charset="0"/>
            </a:endParaRPr>
          </a:p>
        </p:txBody>
      </p:sp>
      <p:sp>
        <p:nvSpPr>
          <p:cNvPr id="5" name="Segnaposto numero diapositiva 4"/>
          <p:cNvSpPr>
            <a:spLocks noGrp="1"/>
          </p:cNvSpPr>
          <p:nvPr>
            <p:ph type="sldNum" sz="quarter" idx="12"/>
          </p:nvPr>
        </p:nvSpPr>
        <p:spPr/>
        <p:txBody>
          <a:bodyPr/>
          <a:lstStyle/>
          <a:p>
            <a:fld id="{A9BDED66-9088-47FB-8E7D-FE9C62F60343}" type="slidenum">
              <a:rPr lang="it-IT" smtClean="0"/>
              <a:pPr/>
              <a:t>20</a:t>
            </a:fld>
            <a:endParaRPr lang="it-IT"/>
          </a:p>
        </p:txBody>
      </p:sp>
      <p:pic>
        <p:nvPicPr>
          <p:cNvPr id="6" name="Immagine 46"/>
          <p:cNvPicPr>
            <a:picLocks noChangeAspect="1" noChangeArrowheads="1"/>
          </p:cNvPicPr>
          <p:nvPr/>
        </p:nvPicPr>
        <p:blipFill>
          <a:blip r:embed="rId4" cstate="print"/>
          <a:srcRect/>
          <a:stretch>
            <a:fillRect/>
          </a:stretch>
        </p:blipFill>
        <p:spPr bwMode="auto">
          <a:xfrm>
            <a:off x="4077308" y="214282"/>
            <a:ext cx="2518664" cy="2286016"/>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xmlns="" val="2846927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90" y="214282"/>
            <a:ext cx="6429420" cy="8643998"/>
          </a:xfrm>
          <a:solidFill>
            <a:schemeClr val="bg1"/>
          </a:solidFill>
          <a:ln w="76200">
            <a:solidFill>
              <a:srgbClr val="24FC3E"/>
            </a:solidFill>
          </a:ln>
        </p:spPr>
        <p:txBody>
          <a:bodyPr>
            <a:normAutofit/>
          </a:bodyPr>
          <a:lstStyle/>
          <a:p>
            <a:pPr marL="0" indent="0">
              <a:buNone/>
            </a:pPr>
            <a:r>
              <a:rPr lang="it-IT" dirty="0"/>
              <a:t> </a:t>
            </a:r>
            <a:endParaRPr lang="en-US" dirty="0"/>
          </a:p>
          <a:p>
            <a:pPr marL="0" indent="0">
              <a:buNone/>
            </a:pPr>
            <a:r>
              <a:rPr lang="it-IT" dirty="0"/>
              <a:t> </a:t>
            </a:r>
            <a:endParaRPr lang="en-US" dirty="0"/>
          </a:p>
          <a:p>
            <a:pPr marL="0" indent="0">
              <a:buNone/>
            </a:pPr>
            <a:r>
              <a:rPr lang="it-IT" sz="900" dirty="0" smtClean="0"/>
              <a:t/>
            </a:r>
            <a:br>
              <a:rPr lang="it-IT" sz="900" dirty="0" smtClean="0"/>
            </a:br>
            <a:r>
              <a:rPr lang="it-IT" sz="900" dirty="0" smtClean="0"/>
              <a:t> </a:t>
            </a:r>
            <a:endParaRPr lang="en-US" sz="900" dirty="0" smtClean="0"/>
          </a:p>
          <a:p>
            <a:pPr>
              <a:buNone/>
            </a:pPr>
            <a:endParaRPr lang="it-IT" sz="900" dirty="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21</a:t>
            </a:fld>
            <a:endParaRPr lang="it-IT"/>
          </a:p>
        </p:txBody>
      </p:sp>
      <p:sp>
        <p:nvSpPr>
          <p:cNvPr id="2" name="Rectangle 1"/>
          <p:cNvSpPr/>
          <p:nvPr/>
        </p:nvSpPr>
        <p:spPr>
          <a:xfrm>
            <a:off x="290488" y="315967"/>
            <a:ext cx="6336704" cy="8433078"/>
          </a:xfrm>
          <a:prstGeom prst="rect">
            <a:avLst/>
          </a:prstGeom>
        </p:spPr>
        <p:txBody>
          <a:bodyPr wrap="square">
            <a:spAutoFit/>
          </a:bodyPr>
          <a:lstStyle/>
          <a:p>
            <a:r>
              <a:rPr lang="en-US" sz="2500" dirty="0" smtClean="0"/>
              <a:t>20. </a:t>
            </a:r>
            <a:r>
              <a:rPr lang="en-US" sz="2500" smtClean="0"/>
              <a:t>… Overeengekomen verklaringen maken duidelijk dat het koninklijk priesterschap van het gehele volk van God (vgl. </a:t>
            </a:r>
            <a:r>
              <a:rPr lang="en-US" sz="2500"/>
              <a:t>1 </a:t>
            </a:r>
            <a:r>
              <a:rPr lang="en-US" sz="2500" smtClean="0"/>
              <a:t>Pet. </a:t>
            </a:r>
            <a:r>
              <a:rPr lang="en-US" sz="2500" dirty="0"/>
              <a:t>2:9</a:t>
            </a:r>
            <a:r>
              <a:rPr lang="en-US" sz="2500"/>
              <a:t>) </a:t>
            </a:r>
            <a:r>
              <a:rPr lang="en-US" sz="2500" smtClean="0"/>
              <a:t>en een bijzonder, </a:t>
            </a:r>
            <a:r>
              <a:rPr lang="en-US" sz="2500" smtClean="0"/>
              <a:t>geordineerd resp. gewijd </a:t>
            </a:r>
            <a:r>
              <a:rPr lang="en-US" sz="2500" smtClean="0"/>
              <a:t>ambt allebei belangrijke aspecten van de Kerk zijn, en dat deze niet als elkaar wederzijds uitsluitende alternatieven mogen worden beschouwd. Tegelijk verschillen kerken van mening over wie er bevoegd is om de uiteindelijke beslissingen voor de gemeenschap te nemen; voor sommige is die taak voorbehouden aan de </a:t>
            </a:r>
            <a:r>
              <a:rPr lang="en-US" sz="2500" smtClean="0"/>
              <a:t>geordineerde resp. gewijde  </a:t>
            </a:r>
            <a:r>
              <a:rPr lang="en-US" sz="2500" smtClean="0"/>
              <a:t>bedienaars, terwijl </a:t>
            </a:r>
            <a:r>
              <a:rPr lang="en-US" sz="2500" smtClean="0"/>
              <a:t>andere vinden </a:t>
            </a:r>
            <a:r>
              <a:rPr lang="en-US" sz="2500" smtClean="0"/>
              <a:t>dat leken een rol hebben in die beslissingen. </a:t>
            </a:r>
          </a:p>
          <a:p>
            <a:endParaRPr lang="en-US" sz="2100" smtClean="0"/>
          </a:p>
          <a:p>
            <a:endParaRPr lang="en-US" sz="2100" dirty="0"/>
          </a:p>
          <a:p>
            <a:r>
              <a:rPr lang="en-US" sz="2100" b="1" dirty="0" smtClean="0"/>
              <a:t>47</a:t>
            </a:r>
            <a:r>
              <a:rPr lang="en-US" sz="2100" b="1" smtClean="0"/>
              <a:t>. Bijna alle christelijke gemeenschappen hebben een formele ambtsstructuur. Vaak is deze structuur </a:t>
            </a:r>
            <a:r>
              <a:rPr lang="en-US" sz="2100" b="1" smtClean="0"/>
              <a:t>gedifferentieerd en </a:t>
            </a:r>
            <a:r>
              <a:rPr lang="en-US" sz="2100" b="1" smtClean="0"/>
              <a:t>weerspiegelt zij, meer of minder expliciet, het drievoudig model van </a:t>
            </a:r>
            <a:r>
              <a:rPr lang="en-GB" sz="2100" b="1" i="1" smtClean="0"/>
              <a:t>episcopos -presbyteros-diaconos</a:t>
            </a:r>
            <a:r>
              <a:rPr lang="en-GB" sz="2100" b="1"/>
              <a:t>. </a:t>
            </a:r>
            <a:r>
              <a:rPr lang="en-GB" sz="2100" b="1" smtClean="0"/>
              <a:t>Kerken blijven echter verdeeld over of het 'historisch bisschopsambt' ... wel of niet </a:t>
            </a:r>
            <a:r>
              <a:rPr lang="en-GB" sz="2100" b="1" smtClean="0"/>
              <a:t>iets is </a:t>
            </a:r>
            <a:r>
              <a:rPr lang="en-GB" sz="2100" b="1" smtClean="0"/>
              <a:t>dat Christus voor zijn gemeenschap gewild heeft</a:t>
            </a:r>
            <a:r>
              <a:rPr lang="en-GB" sz="2400" b="1" smtClean="0"/>
              <a:t>.</a:t>
            </a:r>
            <a:endParaRPr lang="en-US" sz="2400" b="1" dirty="0" smtClean="0"/>
          </a:p>
        </p:txBody>
      </p:sp>
    </p:spTree>
    <p:extLst>
      <p:ext uri="{BB962C8B-B14F-4D97-AF65-F5344CB8AC3E}">
        <p14:creationId xmlns:p14="http://schemas.microsoft.com/office/powerpoint/2010/main" xmlns="" val="2768615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604" y="366184"/>
            <a:ext cx="6072230" cy="1325496"/>
          </a:xfrm>
          <a:solidFill>
            <a:srgbClr val="CCFF99"/>
          </a:solidFill>
          <a:effectLst>
            <a:innerShdw blurRad="63500" dist="50800">
              <a:prstClr val="black">
                <a:alpha val="50000"/>
              </a:prstClr>
            </a:innerShdw>
          </a:effectLst>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lvl="0"/>
            <a:r>
              <a:rPr lang="it-IT" sz="3600" b="1" dirty="0">
                <a:ln w="50800"/>
                <a:solidFill>
                  <a:schemeClr val="bg1">
                    <a:shade val="50000"/>
                  </a:schemeClr>
                </a:solidFill>
                <a:cs typeface="Arial" pitchFamily="34" charset="0"/>
              </a:rPr>
              <a:t/>
            </a:r>
            <a:br>
              <a:rPr lang="it-IT" sz="3600" b="1" dirty="0">
                <a:ln w="50800"/>
                <a:solidFill>
                  <a:schemeClr val="bg1">
                    <a:shade val="50000"/>
                  </a:schemeClr>
                </a:solidFill>
                <a:cs typeface="Arial" pitchFamily="34" charset="0"/>
              </a:rPr>
            </a:br>
            <a:r>
              <a:rPr lang="it-IT" sz="3600" b="1" smtClean="0">
                <a:ln w="50800"/>
                <a:solidFill>
                  <a:schemeClr val="bg1">
                    <a:shade val="50000"/>
                  </a:schemeClr>
                </a:solidFill>
                <a:cs typeface="Arial" pitchFamily="34" charset="0"/>
              </a:rPr>
              <a:t/>
            </a:r>
            <a:br>
              <a:rPr lang="it-IT" sz="3600" b="1" smtClean="0">
                <a:ln w="50800"/>
                <a:solidFill>
                  <a:schemeClr val="bg1">
                    <a:shade val="50000"/>
                  </a:schemeClr>
                </a:solidFill>
                <a:cs typeface="Arial" pitchFamily="34" charset="0"/>
              </a:rPr>
            </a:br>
            <a:r>
              <a:rPr lang="it-IT" sz="3600" b="1" smtClean="0">
                <a:ln w="50800"/>
                <a:cs typeface="Arial" pitchFamily="34" charset="0"/>
              </a:rPr>
              <a:t>Hoofdstuk III. De Kerk: </a:t>
            </a:r>
            <a:br>
              <a:rPr lang="it-IT" sz="3600" b="1" smtClean="0">
                <a:ln w="50800"/>
                <a:cs typeface="Arial" pitchFamily="34" charset="0"/>
              </a:rPr>
            </a:br>
            <a:r>
              <a:rPr lang="it-IT" sz="3600" b="1" smtClean="0">
                <a:ln w="50800"/>
                <a:cs typeface="Arial" pitchFamily="34" charset="0"/>
              </a:rPr>
              <a:t>groeien in gemeenschap </a:t>
            </a:r>
            <a:r>
              <a:rPr lang="it-IT" sz="3600" b="1" dirty="0" smtClean="0">
                <a:ln w="50800"/>
                <a:solidFill>
                  <a:schemeClr val="bg1">
                    <a:shade val="50000"/>
                  </a:schemeClr>
                </a:solidFill>
                <a:cs typeface="Arial" pitchFamily="34" charset="0"/>
              </a:rPr>
              <a:t/>
            </a:r>
            <a:br>
              <a:rPr lang="it-IT" sz="3600" b="1" dirty="0" smtClean="0">
                <a:ln w="50800"/>
                <a:solidFill>
                  <a:schemeClr val="bg1">
                    <a:shade val="50000"/>
                  </a:schemeClr>
                </a:solidFill>
                <a:cs typeface="Arial" pitchFamily="34" charset="0"/>
              </a:rPr>
            </a:br>
            <a:r>
              <a:rPr lang="it-IT" sz="3200" b="1" dirty="0"/>
              <a:t>	</a:t>
            </a:r>
            <a:r>
              <a:rPr lang="it-IT" sz="3200" b="1" u="sng" dirty="0" smtClean="0">
                <a:ln w="50800"/>
                <a:solidFill>
                  <a:schemeClr val="bg1">
                    <a:shade val="50000"/>
                  </a:schemeClr>
                </a:solidFill>
                <a:cs typeface="Arial" pitchFamily="34" charset="0"/>
              </a:rPr>
              <a:t/>
            </a:r>
            <a:br>
              <a:rPr lang="it-IT" sz="3200" b="1" u="sng" dirty="0" smtClean="0">
                <a:ln w="50800"/>
                <a:solidFill>
                  <a:schemeClr val="bg1">
                    <a:shade val="50000"/>
                  </a:schemeClr>
                </a:solidFill>
                <a:cs typeface="Arial" pitchFamily="34" charset="0"/>
              </a:rPr>
            </a:br>
            <a:endParaRPr lang="it-IT" sz="3200" b="1" dirty="0">
              <a:ln w="50800"/>
              <a:solidFill>
                <a:schemeClr val="bg1">
                  <a:shade val="50000"/>
                </a:schemeClr>
              </a:solidFill>
            </a:endParaRPr>
          </a:p>
        </p:txBody>
      </p:sp>
      <p:sp>
        <p:nvSpPr>
          <p:cNvPr id="3" name="Segnaposto contenuto 2"/>
          <p:cNvSpPr>
            <a:spLocks noGrp="1"/>
          </p:cNvSpPr>
          <p:nvPr>
            <p:ph idx="1"/>
          </p:nvPr>
        </p:nvSpPr>
        <p:spPr>
          <a:xfrm>
            <a:off x="357166" y="1835696"/>
            <a:ext cx="6215106" cy="6951146"/>
          </a:xfrm>
          <a:blipFill>
            <a:blip r:embed="rId3" cstate="print"/>
            <a:tile tx="0" ty="0" sx="100000" sy="100000" flip="none" algn="tl"/>
          </a:blipFill>
          <a:ln w="76200">
            <a:solidFill>
              <a:srgbClr val="00B050"/>
            </a:solidFill>
          </a:ln>
        </p:spPr>
        <p:txBody>
          <a:bodyPr>
            <a:normAutofit/>
          </a:bodyPr>
          <a:lstStyle/>
          <a:p>
            <a:pPr marL="742950" indent="-742950">
              <a:buAutoNum type="alphaUcPeriod"/>
            </a:pPr>
            <a:r>
              <a:rPr lang="it-IT" b="1" smtClean="0"/>
              <a:t>Reeds, maar nog niet </a:t>
            </a:r>
            <a:r>
              <a:rPr lang="it-IT" sz="2400" smtClean="0"/>
              <a:t>(33-36</a:t>
            </a:r>
            <a:r>
              <a:rPr lang="it-IT" sz="2400" dirty="0" smtClean="0"/>
              <a:t>)</a:t>
            </a:r>
          </a:p>
          <a:p>
            <a:pPr marL="742950" indent="-742950">
              <a:buAutoNum type="alphaUcPeriod"/>
            </a:pPr>
            <a:r>
              <a:rPr lang="it-IT" b="1" smtClean="0"/>
              <a:t>Groeien in de essenti</a:t>
            </a:r>
            <a:r>
              <a:rPr lang="it-IT" b="1" smtClean="0">
                <a:cs typeface="Times New Roman"/>
              </a:rPr>
              <a:t>ë</a:t>
            </a:r>
            <a:r>
              <a:rPr lang="it-IT" b="1" smtClean="0"/>
              <a:t>le elementen van gemeenschap:  geloof, sacramenten, ambt</a:t>
            </a:r>
            <a:r>
              <a:rPr lang="it-IT" sz="2400" smtClean="0"/>
              <a:t> </a:t>
            </a:r>
            <a:r>
              <a:rPr lang="it-IT" sz="2400" dirty="0" smtClean="0"/>
              <a:t>(37-57)</a:t>
            </a:r>
          </a:p>
          <a:p>
            <a:pPr marL="0" indent="0">
              <a:buNone/>
            </a:pPr>
            <a:endParaRPr lang="it-IT" sz="2400" b="1" dirty="0" smtClean="0"/>
          </a:p>
          <a:p>
            <a:pPr marL="0" indent="0">
              <a:buNone/>
            </a:pPr>
            <a:r>
              <a:rPr lang="it-IT" sz="2400" b="1" smtClean="0"/>
              <a:t>Geloof</a:t>
            </a:r>
            <a:r>
              <a:rPr lang="it-IT" sz="2400" smtClean="0"/>
              <a:t>(38-39</a:t>
            </a:r>
            <a:r>
              <a:rPr lang="it-IT" sz="2400" dirty="0" smtClean="0"/>
              <a:t>)</a:t>
            </a:r>
          </a:p>
          <a:p>
            <a:pPr marL="0" indent="0">
              <a:buNone/>
            </a:pPr>
            <a:r>
              <a:rPr lang="it-IT" sz="2400" b="1" smtClean="0"/>
              <a:t>Sacramenten </a:t>
            </a:r>
            <a:r>
              <a:rPr lang="it-IT" sz="2400" smtClean="0"/>
              <a:t>(40-44</a:t>
            </a:r>
            <a:r>
              <a:rPr lang="it-IT" sz="2400" dirty="0" smtClean="0"/>
              <a:t>)</a:t>
            </a:r>
          </a:p>
          <a:p>
            <a:pPr marL="0" indent="0">
              <a:buNone/>
            </a:pPr>
            <a:r>
              <a:rPr lang="it-IT" sz="2400" b="1" smtClean="0"/>
              <a:t>Kerkelijk ambt</a:t>
            </a:r>
            <a:endParaRPr lang="it-IT" sz="2400" b="1" dirty="0" smtClean="0"/>
          </a:p>
          <a:p>
            <a:pPr marL="0" indent="0">
              <a:buNone/>
            </a:pPr>
            <a:r>
              <a:rPr lang="it-IT" sz="2400" b="1"/>
              <a:t>	</a:t>
            </a:r>
            <a:r>
              <a:rPr lang="it-IT" sz="2400" b="1" smtClean="0"/>
              <a:t>Geordineerd resp. gewijd ambt </a:t>
            </a:r>
            <a:r>
              <a:rPr lang="it-IT" sz="2400" smtClean="0"/>
              <a:t>(45-47</a:t>
            </a:r>
            <a:r>
              <a:rPr lang="it-IT" sz="2400" dirty="0" smtClean="0"/>
              <a:t>)</a:t>
            </a:r>
          </a:p>
          <a:p>
            <a:pPr marL="0" indent="0">
              <a:buNone/>
            </a:pPr>
            <a:r>
              <a:rPr lang="it-IT" sz="2400" b="1" smtClean="0"/>
              <a:t>	De gave van gezag </a:t>
            </a:r>
            <a:r>
              <a:rPr lang="it-IT" sz="2400" b="1" smtClean="0"/>
              <a:t>in het kerkelijk 	ambt </a:t>
            </a:r>
            <a:r>
              <a:rPr lang="it-IT" sz="2400" smtClean="0"/>
              <a:t>(48-51</a:t>
            </a:r>
            <a:r>
              <a:rPr lang="it-IT" sz="2400" dirty="0" smtClean="0"/>
              <a:t>)</a:t>
            </a:r>
          </a:p>
          <a:p>
            <a:pPr marL="0" indent="0">
              <a:buNone/>
            </a:pPr>
            <a:r>
              <a:rPr lang="it-IT" sz="2400" b="1" smtClean="0"/>
              <a:t>	Het ambt van opzicht [</a:t>
            </a:r>
            <a:r>
              <a:rPr lang="it-IT" sz="2400" b="1" i="1" smtClean="0"/>
              <a:t>episkope</a:t>
            </a:r>
            <a:r>
              <a:rPr lang="it-IT" sz="2400" b="1" smtClean="0"/>
              <a:t>] </a:t>
            </a:r>
            <a:r>
              <a:rPr lang="it-IT" sz="2400" smtClean="0"/>
              <a:t>(</a:t>
            </a:r>
            <a:r>
              <a:rPr lang="it-IT" sz="2400" dirty="0" smtClean="0"/>
              <a:t>52-57)</a:t>
            </a:r>
          </a:p>
          <a:p>
            <a:pPr marL="0" indent="0">
              <a:buNone/>
            </a:pPr>
            <a:endParaRPr lang="it-IT" dirty="0" smtClean="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22</a:t>
            </a:fld>
            <a:endParaRPr lang="it-IT"/>
          </a:p>
        </p:txBody>
      </p:sp>
    </p:spTree>
    <p:extLst>
      <p:ext uri="{BB962C8B-B14F-4D97-AF65-F5344CB8AC3E}">
        <p14:creationId xmlns:p14="http://schemas.microsoft.com/office/powerpoint/2010/main" xmlns="" val="2073559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90" y="214282"/>
            <a:ext cx="6429420" cy="8643998"/>
          </a:xfrm>
          <a:solidFill>
            <a:schemeClr val="bg1"/>
          </a:solidFill>
          <a:ln w="76200">
            <a:solidFill>
              <a:srgbClr val="24FC3E"/>
            </a:solidFill>
          </a:ln>
        </p:spPr>
        <p:txBody>
          <a:bodyPr>
            <a:normAutofit/>
          </a:bodyPr>
          <a:lstStyle/>
          <a:p>
            <a:pPr marL="0" indent="0" algn="just">
              <a:buNone/>
            </a:pPr>
            <a:r>
              <a:rPr lang="en-US" sz="3000" dirty="0" smtClean="0"/>
              <a:t>35</a:t>
            </a:r>
            <a:r>
              <a:rPr lang="en-US" sz="3000"/>
              <a:t>. </a:t>
            </a:r>
            <a:r>
              <a:rPr lang="en-US" sz="3000" smtClean="0"/>
              <a:t>Als </a:t>
            </a:r>
            <a:r>
              <a:rPr lang="en-US" sz="3000" smtClean="0"/>
              <a:t>een gemeenschap van pelgrims heeft </a:t>
            </a:r>
            <a:r>
              <a:rPr lang="en-US" sz="3000" smtClean="0"/>
              <a:t>de Kerk te kampen met de realiteit van de zonde. Oecumenische dialoog heeft laten zien dat er diepe, gedeelde overtuigingen zitten achter wat soms als conflicterende visies omtrent de relatie tussen de heiligheid van de kerk en de menselijke zonde werden gezien. </a:t>
            </a:r>
          </a:p>
          <a:p>
            <a:pPr marL="0" indent="0" algn="just">
              <a:buNone/>
            </a:pPr>
            <a:endParaRPr lang="en-US" sz="2400" b="1" smtClean="0"/>
          </a:p>
          <a:p>
            <a:pPr marL="0" indent="0" algn="just">
              <a:buNone/>
            </a:pPr>
            <a:r>
              <a:rPr lang="en-US" sz="2400" b="1" smtClean="0"/>
              <a:t>Er bestaan </a:t>
            </a:r>
          </a:p>
          <a:p>
            <a:pPr marL="0" indent="0" algn="just">
              <a:buNone/>
            </a:pPr>
            <a:r>
              <a:rPr lang="en-US" sz="2400" b="1" smtClean="0"/>
              <a:t>aanzienlijke </a:t>
            </a:r>
          </a:p>
          <a:p>
            <a:pPr marL="0" indent="0" algn="just">
              <a:buNone/>
            </a:pPr>
            <a:r>
              <a:rPr lang="en-US" sz="2400" b="1" smtClean="0"/>
              <a:t>verschillen in de </a:t>
            </a:r>
          </a:p>
          <a:p>
            <a:pPr marL="0" indent="0" algn="just">
              <a:buNone/>
            </a:pPr>
            <a:r>
              <a:rPr lang="en-US" sz="2400" b="1" smtClean="0"/>
              <a:t>wijzen </a:t>
            </a:r>
            <a:r>
              <a:rPr lang="en-US" sz="2400" b="1" smtClean="0"/>
              <a:t>waarop </a:t>
            </a:r>
          </a:p>
          <a:p>
            <a:pPr marL="0" indent="0" algn="just">
              <a:buNone/>
            </a:pPr>
            <a:r>
              <a:rPr lang="en-US" sz="2400" b="1" smtClean="0"/>
              <a:t>christenen deze </a:t>
            </a:r>
          </a:p>
          <a:p>
            <a:pPr marL="0" indent="0" algn="just">
              <a:buNone/>
            </a:pPr>
            <a:r>
              <a:rPr lang="en-US" sz="2400" b="1" smtClean="0"/>
              <a:t>gedeelde </a:t>
            </a:r>
          </a:p>
          <a:p>
            <a:pPr marL="0" indent="0" algn="just">
              <a:buNone/>
            </a:pPr>
            <a:r>
              <a:rPr lang="en-US" sz="2400" b="1" smtClean="0"/>
              <a:t>overtuigingen </a:t>
            </a:r>
          </a:p>
          <a:p>
            <a:pPr marL="0" indent="0" algn="just">
              <a:buNone/>
            </a:pPr>
            <a:r>
              <a:rPr lang="en-US" sz="2400" b="1" smtClean="0"/>
              <a:t>onder woorden </a:t>
            </a:r>
          </a:p>
          <a:p>
            <a:pPr marL="0" indent="0" algn="just">
              <a:buNone/>
            </a:pPr>
            <a:r>
              <a:rPr lang="en-US" sz="2400" b="1" smtClean="0"/>
              <a:t>brengen. </a:t>
            </a:r>
            <a:endParaRPr lang="it-IT" sz="2400" b="1" dirty="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23</a:t>
            </a:fld>
            <a:endParaRPr lang="it-IT"/>
          </a:p>
        </p:txBody>
      </p:sp>
      <p:pic>
        <p:nvPicPr>
          <p:cNvPr id="6" name="Picture 2"/>
          <p:cNvPicPr>
            <a:picLocks noChangeAspect="1" noChangeArrowheads="1"/>
          </p:cNvPicPr>
          <p:nvPr/>
        </p:nvPicPr>
        <p:blipFill>
          <a:blip r:embed="rId3" cstate="print"/>
          <a:srcRect/>
          <a:stretch>
            <a:fillRect/>
          </a:stretch>
        </p:blipFill>
        <p:spPr bwMode="auto">
          <a:xfrm>
            <a:off x="2849492" y="4499992"/>
            <a:ext cx="4008508" cy="3929090"/>
          </a:xfrm>
          <a:prstGeom prst="rect">
            <a:avLst/>
          </a:prstGeom>
          <a:ln w="76200">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2768615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90" y="214282"/>
            <a:ext cx="6429420" cy="8643998"/>
          </a:xfrm>
          <a:solidFill>
            <a:schemeClr val="bg1"/>
          </a:solidFill>
          <a:ln w="76200">
            <a:solidFill>
              <a:srgbClr val="24FC3E"/>
            </a:solidFill>
          </a:ln>
        </p:spPr>
        <p:txBody>
          <a:bodyPr>
            <a:normAutofit/>
          </a:bodyPr>
          <a:lstStyle/>
          <a:p>
            <a:pPr marL="0" indent="0">
              <a:buNone/>
            </a:pPr>
            <a:r>
              <a:rPr lang="it-IT" dirty="0"/>
              <a:t> </a:t>
            </a:r>
            <a:endParaRPr lang="en-US" dirty="0"/>
          </a:p>
          <a:p>
            <a:pPr marL="0" indent="0">
              <a:buNone/>
            </a:pPr>
            <a:r>
              <a:rPr lang="it-IT" dirty="0"/>
              <a:t> </a:t>
            </a:r>
            <a:endParaRPr lang="en-US" dirty="0"/>
          </a:p>
          <a:p>
            <a:pPr marL="0" indent="0">
              <a:buNone/>
            </a:pPr>
            <a:r>
              <a:rPr lang="it-IT" sz="900" dirty="0" smtClean="0"/>
              <a:t/>
            </a:r>
            <a:br>
              <a:rPr lang="it-IT" sz="900" dirty="0" smtClean="0"/>
            </a:br>
            <a:r>
              <a:rPr lang="it-IT" sz="900" dirty="0" smtClean="0"/>
              <a:t> </a:t>
            </a:r>
            <a:endParaRPr lang="en-US" sz="900" dirty="0" smtClean="0"/>
          </a:p>
          <a:p>
            <a:pPr>
              <a:buNone/>
            </a:pPr>
            <a:endParaRPr lang="it-IT" sz="900" dirty="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24</a:t>
            </a:fld>
            <a:endParaRPr lang="it-IT"/>
          </a:p>
        </p:txBody>
      </p:sp>
      <p:sp>
        <p:nvSpPr>
          <p:cNvPr id="2" name="Rectangle 1"/>
          <p:cNvSpPr/>
          <p:nvPr/>
        </p:nvSpPr>
        <p:spPr>
          <a:xfrm>
            <a:off x="332656" y="364979"/>
            <a:ext cx="6192688" cy="9048631"/>
          </a:xfrm>
          <a:prstGeom prst="rect">
            <a:avLst/>
          </a:prstGeom>
        </p:spPr>
        <p:txBody>
          <a:bodyPr wrap="square">
            <a:spAutoFit/>
          </a:bodyPr>
          <a:lstStyle/>
          <a:p>
            <a:endParaRPr lang="en-US" sz="2200" smtClean="0"/>
          </a:p>
          <a:p>
            <a:r>
              <a:rPr lang="en-US" sz="2200" smtClean="0"/>
              <a:t>36. De Kerk is het lichaam van Christus; volgens zijn belofte kunnen de poorten van het dodenrijk haar niet overweldigen (vgl. Mt. 16:18). Christus' overwinning van de zonde is volledig en onomkeerbaar, en door Christus' belofte en genade stellen christenen er vertrouwen in dat de Kerk altijd zal delen in de vruchten van die overwinning. Ze delen ook het besef dat in het huidige tijdsgewricht gelovigen, zowel individueel als collectief, vatbaar zijn voor de macht van de zonde. Alle kerken onderkennen dat er onder gelovigen zonde bestaat, en de vaak verschrikkelijke impact ervan. Alle onderkennen de voortdurende noodzaak van christelijk zelfonderzoek, boetedoening, </a:t>
            </a:r>
          </a:p>
          <a:p>
            <a:r>
              <a:rPr lang="en-US" sz="2200" smtClean="0"/>
              <a:t>bekering </a:t>
            </a:r>
            <a:r>
              <a:rPr lang="en-US" sz="2200" smtClean="0"/>
              <a:t>(</a:t>
            </a:r>
            <a:r>
              <a:rPr lang="en-US" sz="2200" i="1" smtClean="0"/>
              <a:t>metanoia</a:t>
            </a:r>
            <a:r>
              <a:rPr lang="en-US" sz="2200" smtClean="0"/>
              <a:t>), </a:t>
            </a:r>
            <a:r>
              <a:rPr lang="en-US" sz="2200" smtClean="0"/>
              <a:t>verzoening </a:t>
            </a:r>
          </a:p>
          <a:p>
            <a:r>
              <a:rPr lang="en-US" sz="2200" smtClean="0"/>
              <a:t>en </a:t>
            </a:r>
            <a:r>
              <a:rPr lang="en-US" sz="2200" smtClean="0"/>
              <a:t>vernieuwing. </a:t>
            </a:r>
            <a:r>
              <a:rPr lang="en-US" sz="2200" smtClean="0"/>
              <a:t>Heiligheid </a:t>
            </a:r>
            <a:r>
              <a:rPr lang="en-US" sz="2200" smtClean="0"/>
              <a:t>en zonde  </a:t>
            </a:r>
            <a:endParaRPr lang="en-US" sz="2200" smtClean="0"/>
          </a:p>
          <a:p>
            <a:r>
              <a:rPr lang="en-US" sz="2200" smtClean="0"/>
              <a:t>verhouden zich </a:t>
            </a:r>
            <a:r>
              <a:rPr lang="en-US" sz="2200" smtClean="0"/>
              <a:t>op verschillende </a:t>
            </a:r>
            <a:endParaRPr lang="en-US" sz="2200" smtClean="0"/>
          </a:p>
          <a:p>
            <a:r>
              <a:rPr lang="en-US" sz="2200" smtClean="0"/>
              <a:t>en </a:t>
            </a:r>
            <a:r>
              <a:rPr lang="en-US" sz="2200" smtClean="0"/>
              <a:t>ongelijke </a:t>
            </a:r>
            <a:r>
              <a:rPr lang="en-US" sz="2200" smtClean="0"/>
              <a:t>wijzen </a:t>
            </a:r>
            <a:r>
              <a:rPr lang="en-US" sz="2200" smtClean="0"/>
              <a:t>tot het leven </a:t>
            </a:r>
            <a:endParaRPr lang="en-US" sz="2200" smtClean="0"/>
          </a:p>
          <a:p>
            <a:r>
              <a:rPr lang="en-US" sz="2200" smtClean="0"/>
              <a:t>van </a:t>
            </a:r>
            <a:r>
              <a:rPr lang="en-US" sz="2200" smtClean="0"/>
              <a:t>de Kerk. </a:t>
            </a:r>
            <a:r>
              <a:rPr lang="en-US" sz="2200" smtClean="0"/>
              <a:t>Heiligheid </a:t>
            </a:r>
            <a:r>
              <a:rPr lang="en-US" sz="2200" smtClean="0"/>
              <a:t>drukt de </a:t>
            </a:r>
            <a:endParaRPr lang="en-US" sz="2200" smtClean="0"/>
          </a:p>
          <a:p>
            <a:r>
              <a:rPr lang="en-US" sz="2200" smtClean="0"/>
              <a:t>identiteit </a:t>
            </a:r>
            <a:r>
              <a:rPr lang="en-US" sz="2200" smtClean="0"/>
              <a:t>van </a:t>
            </a:r>
            <a:r>
              <a:rPr lang="en-US" sz="2200" smtClean="0"/>
              <a:t>de </a:t>
            </a:r>
            <a:r>
              <a:rPr lang="en-US" sz="2200" smtClean="0"/>
              <a:t>Kerk </a:t>
            </a:r>
            <a:r>
              <a:rPr lang="en-US" sz="2200" smtClean="0"/>
              <a:t>volgens Gods </a:t>
            </a:r>
          </a:p>
          <a:p>
            <a:r>
              <a:rPr lang="en-US" sz="2200" smtClean="0"/>
              <a:t>wil uit, terwijl </a:t>
            </a:r>
            <a:r>
              <a:rPr lang="en-US" sz="2200" smtClean="0"/>
              <a:t>zonde met deze </a:t>
            </a:r>
            <a:endParaRPr lang="en-US" sz="2200" smtClean="0"/>
          </a:p>
          <a:p>
            <a:r>
              <a:rPr lang="en-US" sz="2200" smtClean="0"/>
              <a:t>identiteit strijdig </a:t>
            </a:r>
            <a:r>
              <a:rPr lang="en-US" sz="2200" smtClean="0"/>
              <a:t>is (vgl. Rom. 6:1-11).</a:t>
            </a:r>
            <a:endParaRPr lang="en-US" sz="2200" dirty="0"/>
          </a:p>
          <a:p>
            <a:endParaRPr lang="en-US" dirty="0" smtClean="0"/>
          </a:p>
          <a:p>
            <a:endParaRPr lang="en-US" dirty="0"/>
          </a:p>
          <a:p>
            <a:endParaRPr lang="en-US" dirty="0" smtClean="0"/>
          </a:p>
        </p:txBody>
      </p:sp>
      <p:pic>
        <p:nvPicPr>
          <p:cNvPr id="5" name="Picture 2"/>
          <p:cNvPicPr>
            <a:picLocks noChangeAspect="1" noChangeArrowheads="1"/>
          </p:cNvPicPr>
          <p:nvPr/>
        </p:nvPicPr>
        <p:blipFill>
          <a:blip r:embed="rId3" cstate="print"/>
          <a:srcRect/>
          <a:stretch>
            <a:fillRect/>
          </a:stretch>
        </p:blipFill>
        <p:spPr bwMode="auto">
          <a:xfrm>
            <a:off x="4365104" y="5436094"/>
            <a:ext cx="2286016" cy="3405749"/>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257642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66" y="214282"/>
            <a:ext cx="6172200" cy="1071570"/>
          </a:xfrm>
          <a:solidFill>
            <a:srgbClr val="24FC3E"/>
          </a:solidFill>
        </p:spPr>
        <p:style>
          <a:lnRef idx="0">
            <a:schemeClr val="accent3"/>
          </a:lnRef>
          <a:fillRef idx="3">
            <a:schemeClr val="accent3"/>
          </a:fillRef>
          <a:effectRef idx="3">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it-IT" sz="3200" b="1" smtClean="0">
                <a:ln w="50800"/>
                <a:solidFill>
                  <a:schemeClr val="tx1"/>
                </a:solidFill>
              </a:rPr>
              <a:t>Hoofdstuk IV. </a:t>
            </a:r>
            <a:br>
              <a:rPr lang="it-IT" sz="3200" b="1" smtClean="0">
                <a:ln w="50800"/>
                <a:solidFill>
                  <a:schemeClr val="tx1"/>
                </a:solidFill>
              </a:rPr>
            </a:br>
            <a:r>
              <a:rPr lang="it-IT" sz="3200" b="1" smtClean="0">
                <a:ln w="50800"/>
                <a:solidFill>
                  <a:schemeClr val="tx1"/>
                </a:solidFill>
              </a:rPr>
              <a:t>De Kerk: in en voor de wereld</a:t>
            </a:r>
            <a:endParaRPr lang="it-IT" sz="3200" b="1" dirty="0">
              <a:ln w="50800"/>
              <a:solidFill>
                <a:schemeClr val="tx1"/>
              </a:solidFill>
            </a:endParaRPr>
          </a:p>
        </p:txBody>
      </p:sp>
      <p:sp>
        <p:nvSpPr>
          <p:cNvPr id="3" name="Segnaposto contenuto 2"/>
          <p:cNvSpPr>
            <a:spLocks noGrp="1"/>
          </p:cNvSpPr>
          <p:nvPr>
            <p:ph idx="1"/>
          </p:nvPr>
        </p:nvSpPr>
        <p:spPr>
          <a:xfrm>
            <a:off x="342900" y="1357290"/>
            <a:ext cx="6300810" cy="7500990"/>
          </a:xfrm>
          <a:solidFill>
            <a:srgbClr val="CCFF99"/>
          </a:solidFill>
        </p:spPr>
        <p:txBody>
          <a:bodyPr>
            <a:normAutofit lnSpcReduction="10000"/>
          </a:bodyPr>
          <a:lstStyle/>
          <a:p>
            <a:pPr marL="0" indent="0">
              <a:buNone/>
            </a:pPr>
            <a:r>
              <a:rPr lang="it-IT" b="1" dirty="0"/>
              <a:t>A</a:t>
            </a:r>
            <a:r>
              <a:rPr lang="it-IT" b="1" smtClean="0"/>
              <a:t>. Gods plan met de schepping: het Koninkrijk </a:t>
            </a:r>
            <a:r>
              <a:rPr lang="it-IT" b="1" dirty="0" smtClean="0"/>
              <a:t>(58-60)</a:t>
            </a:r>
            <a:endParaRPr lang="en-US" dirty="0"/>
          </a:p>
          <a:p>
            <a:pPr marL="0" indent="0">
              <a:buNone/>
            </a:pPr>
            <a:r>
              <a:rPr lang="it-IT" b="1" smtClean="0"/>
              <a:t>B. De morele opdracht van het evangelie (61-63</a:t>
            </a:r>
            <a:r>
              <a:rPr lang="it-IT" b="1" dirty="0" smtClean="0"/>
              <a:t>)</a:t>
            </a:r>
            <a:endParaRPr lang="en-US" dirty="0"/>
          </a:p>
          <a:p>
            <a:pPr marL="0" indent="0">
              <a:buNone/>
            </a:pPr>
            <a:r>
              <a:rPr lang="it-IT" b="1" dirty="0"/>
              <a:t>C</a:t>
            </a:r>
            <a:r>
              <a:rPr lang="it-IT" b="1" smtClean="0"/>
              <a:t>. De Kerk in de samenleving(64-66</a:t>
            </a:r>
            <a:r>
              <a:rPr lang="it-IT" b="1" dirty="0" smtClean="0"/>
              <a:t>) </a:t>
            </a:r>
            <a:endParaRPr lang="en-US" dirty="0"/>
          </a:p>
          <a:p>
            <a:pPr marL="360000" indent="-360000">
              <a:spcBef>
                <a:spcPts val="424"/>
              </a:spcBef>
              <a:buNone/>
            </a:pPr>
            <a:r>
              <a:rPr lang="it-IT" sz="2400" b="1" smtClean="0"/>
              <a:t>Conclusie (67-69</a:t>
            </a:r>
            <a:r>
              <a:rPr lang="it-IT" sz="2400" b="1" dirty="0" smtClean="0"/>
              <a:t>)</a:t>
            </a:r>
          </a:p>
          <a:p>
            <a:pPr marL="360000" indent="-360000">
              <a:spcBef>
                <a:spcPts val="424"/>
              </a:spcBef>
              <a:buNone/>
            </a:pPr>
            <a:endParaRPr lang="it-IT" sz="2400" b="1" dirty="0" smtClean="0"/>
          </a:p>
          <a:p>
            <a:pPr marL="360000" indent="-360000">
              <a:spcBef>
                <a:spcPts val="424"/>
              </a:spcBef>
              <a:buNone/>
            </a:pPr>
            <a:endParaRPr lang="it-IT" sz="2400" dirty="0" smtClean="0"/>
          </a:p>
          <a:p>
            <a:pPr marL="360000" indent="-360000">
              <a:spcBef>
                <a:spcPts val="424"/>
              </a:spcBef>
              <a:buNone/>
            </a:pPr>
            <a:endParaRPr lang="it-IT" sz="2400" dirty="0" smtClean="0"/>
          </a:p>
          <a:p>
            <a:pPr marL="457200" indent="-457200">
              <a:buNone/>
            </a:pPr>
            <a:endParaRPr lang="it-IT" sz="2000" dirty="0" smtClean="0"/>
          </a:p>
          <a:p>
            <a:pPr marL="457200" indent="-457200">
              <a:buNone/>
            </a:pPr>
            <a:endParaRPr lang="it-IT" sz="2000" dirty="0"/>
          </a:p>
          <a:p>
            <a:pPr marL="457200" indent="-457200">
              <a:buNone/>
            </a:pPr>
            <a:endParaRPr lang="it-IT" sz="2000" dirty="0" smtClean="0"/>
          </a:p>
          <a:p>
            <a:pPr marL="457200" indent="-457200">
              <a:buNone/>
            </a:pPr>
            <a:endParaRPr lang="it-IT" sz="2800" b="1" dirty="0" smtClean="0"/>
          </a:p>
          <a:p>
            <a:pPr marL="457200" indent="-457200">
              <a:buNone/>
            </a:pPr>
            <a:endParaRPr lang="it-IT" sz="2800" b="1" dirty="0" smtClean="0"/>
          </a:p>
          <a:p>
            <a:pPr marL="457200" indent="-457200">
              <a:buNone/>
            </a:pPr>
            <a:endParaRPr lang="it-IT" sz="2800" b="1" dirty="0"/>
          </a:p>
          <a:p>
            <a:pPr marL="457200" indent="-457200">
              <a:buNone/>
            </a:pPr>
            <a:endParaRPr lang="it-IT" sz="2800" b="1" dirty="0" smtClean="0"/>
          </a:p>
          <a:p>
            <a:pPr marL="457200" indent="-457200">
              <a:buNone/>
            </a:pPr>
            <a:r>
              <a:rPr lang="it-IT" sz="2800" b="1" smtClean="0"/>
              <a:t>Historische aantekening: het proces</a:t>
            </a:r>
            <a:endParaRPr lang="it-IT" sz="2800" b="1" dirty="0"/>
          </a:p>
          <a:p>
            <a:pPr marL="457200" indent="-457200">
              <a:buNone/>
            </a:pPr>
            <a:endParaRPr lang="it-IT" sz="2000" dirty="0" smtClean="0"/>
          </a:p>
          <a:p>
            <a:pPr marL="457200" indent="-457200">
              <a:buNone/>
            </a:pPr>
            <a:endParaRPr lang="it-IT" sz="2000" dirty="0"/>
          </a:p>
          <a:p>
            <a:pPr marL="457200" indent="-457200">
              <a:buNone/>
            </a:pPr>
            <a:endParaRPr lang="it-IT" b="1" dirty="0" smtClean="0"/>
          </a:p>
          <a:p>
            <a:pPr marL="457200" indent="-457200">
              <a:buNone/>
            </a:pPr>
            <a:endParaRPr lang="it-IT" b="1" dirty="0" smtClean="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25</a:t>
            </a:fld>
            <a:endParaRPr lang="it-IT"/>
          </a:p>
        </p:txBody>
      </p:sp>
      <p:pic>
        <p:nvPicPr>
          <p:cNvPr id="5" name="Picture 2"/>
          <p:cNvPicPr>
            <a:picLocks noChangeAspect="1" noChangeArrowheads="1"/>
          </p:cNvPicPr>
          <p:nvPr/>
        </p:nvPicPr>
        <p:blipFill>
          <a:blip r:embed="rId3" cstate="print"/>
          <a:srcRect/>
          <a:stretch>
            <a:fillRect/>
          </a:stretch>
        </p:blipFill>
        <p:spPr bwMode="auto">
          <a:xfrm>
            <a:off x="2348880" y="4283968"/>
            <a:ext cx="4032447" cy="3624966"/>
          </a:xfrm>
          <a:prstGeom prst="rect">
            <a:avLst/>
          </a:prstGeom>
          <a:solidFill>
            <a:srgbClr val="FF9933"/>
          </a:solidFill>
          <a:ln w="9525">
            <a:noFill/>
            <a:miter lim="800000"/>
            <a:headEnd/>
            <a:tailEnd/>
          </a:ln>
        </p:spPr>
      </p:pic>
    </p:spTree>
    <p:extLst>
      <p:ext uri="{BB962C8B-B14F-4D97-AF65-F5344CB8AC3E}">
        <p14:creationId xmlns:p14="http://schemas.microsoft.com/office/powerpoint/2010/main" xmlns="" val="2834554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80" y="251520"/>
            <a:ext cx="6429420" cy="8643998"/>
          </a:xfrm>
          <a:solidFill>
            <a:schemeClr val="bg1"/>
          </a:solidFill>
          <a:ln w="76200">
            <a:solidFill>
              <a:srgbClr val="24FC3E"/>
            </a:solidFill>
          </a:ln>
        </p:spPr>
        <p:txBody>
          <a:bodyPr>
            <a:normAutofit lnSpcReduction="10000"/>
          </a:bodyPr>
          <a:lstStyle/>
          <a:p>
            <a:pPr marL="0" indent="0">
              <a:lnSpc>
                <a:spcPct val="110000"/>
              </a:lnSpc>
              <a:buNone/>
            </a:pPr>
            <a:r>
              <a:rPr lang="en-GB" sz="2600" dirty="0"/>
              <a:t>58</a:t>
            </a:r>
            <a:r>
              <a:rPr lang="en-GB" sz="2600"/>
              <a:t>. </a:t>
            </a:r>
            <a:r>
              <a:rPr lang="en-GB" sz="2600" smtClean="0"/>
              <a:t>De reden van Jezus' zending wordt bondig </a:t>
            </a:r>
          </a:p>
          <a:p>
            <a:pPr marL="0" indent="0">
              <a:lnSpc>
                <a:spcPct val="110000"/>
              </a:lnSpc>
              <a:buNone/>
            </a:pPr>
            <a:r>
              <a:rPr lang="en-GB" sz="2600" smtClean="0"/>
              <a:t>uitgedrukt in de woorden: "God had de</a:t>
            </a:r>
          </a:p>
          <a:p>
            <a:pPr marL="0" indent="0">
              <a:lnSpc>
                <a:spcPct val="110000"/>
              </a:lnSpc>
              <a:buNone/>
            </a:pPr>
            <a:r>
              <a:rPr lang="en-GB" sz="2600" smtClean="0"/>
              <a:t>wereld zo lief dat hij zijn enige Zoon heeft </a:t>
            </a:r>
          </a:p>
          <a:p>
            <a:pPr marL="0" indent="0">
              <a:lnSpc>
                <a:spcPct val="110000"/>
              </a:lnSpc>
              <a:buNone/>
            </a:pPr>
            <a:r>
              <a:rPr lang="en-GB" sz="2600" smtClean="0"/>
              <a:t>gegeven" (Joh. 3:16). De eerste en </a:t>
            </a:r>
          </a:p>
          <a:p>
            <a:pPr marL="0" indent="0">
              <a:lnSpc>
                <a:spcPct val="110000"/>
              </a:lnSpc>
              <a:buNone/>
            </a:pPr>
            <a:r>
              <a:rPr lang="en-GB" sz="2600" smtClean="0"/>
              <a:t>voornaamste houding van God ten aanzien </a:t>
            </a:r>
          </a:p>
          <a:p>
            <a:pPr marL="0" indent="0">
              <a:lnSpc>
                <a:spcPct val="110000"/>
              </a:lnSpc>
              <a:buNone/>
            </a:pPr>
            <a:r>
              <a:rPr lang="en-GB" sz="2600" smtClean="0"/>
              <a:t>van de wereld is er dus één van liefde, voor </a:t>
            </a:r>
          </a:p>
          <a:p>
            <a:pPr marL="0" indent="0">
              <a:lnSpc>
                <a:spcPct val="110000"/>
              </a:lnSpc>
              <a:buNone/>
            </a:pPr>
            <a:r>
              <a:rPr lang="en-GB" sz="2600" smtClean="0"/>
              <a:t>ieder kind, iedere vrouw en man die ooit deel </a:t>
            </a:r>
          </a:p>
          <a:p>
            <a:pPr marL="0" indent="0">
              <a:lnSpc>
                <a:spcPct val="110000"/>
              </a:lnSpc>
              <a:buNone/>
            </a:pPr>
            <a:r>
              <a:rPr lang="en-GB" sz="2600" smtClean="0"/>
              <a:t>is geworden van de menselijke geschiedenis - </a:t>
            </a:r>
          </a:p>
          <a:p>
            <a:pPr marL="0" indent="0">
              <a:lnSpc>
                <a:spcPct val="110000"/>
              </a:lnSpc>
              <a:buNone/>
            </a:pPr>
            <a:r>
              <a:rPr lang="en-GB" sz="2600" smtClean="0"/>
              <a:t>ja, voor het geheel van de schepping. Het </a:t>
            </a:r>
          </a:p>
          <a:p>
            <a:pPr marL="0" indent="0">
              <a:lnSpc>
                <a:spcPct val="110000"/>
              </a:lnSpc>
              <a:buNone/>
            </a:pPr>
            <a:r>
              <a:rPr lang="en-GB" sz="2600" smtClean="0"/>
              <a:t>Koninkrijk Gods, dat Jezus predikte door het</a:t>
            </a:r>
          </a:p>
          <a:p>
            <a:pPr marL="0" indent="0">
              <a:lnSpc>
                <a:spcPct val="110000"/>
              </a:lnSpc>
              <a:buNone/>
            </a:pPr>
            <a:r>
              <a:rPr lang="en-GB" sz="2600" smtClean="0"/>
              <a:t>Woord </a:t>
            </a:r>
            <a:r>
              <a:rPr lang="en-GB" sz="2600" smtClean="0"/>
              <a:t>van God in parabelen te openbaren en </a:t>
            </a:r>
          </a:p>
          <a:p>
            <a:pPr marL="0" indent="0">
              <a:lnSpc>
                <a:spcPct val="110000"/>
              </a:lnSpc>
              <a:buNone/>
            </a:pPr>
            <a:r>
              <a:rPr lang="en-GB" sz="2600" smtClean="0"/>
              <a:t>dat hij inluidde door zijn grootse daden, in </a:t>
            </a:r>
          </a:p>
          <a:p>
            <a:pPr marL="0" indent="0">
              <a:lnSpc>
                <a:spcPct val="110000"/>
              </a:lnSpc>
              <a:buNone/>
            </a:pPr>
            <a:r>
              <a:rPr lang="en-GB" sz="2600" smtClean="0"/>
              <a:t>het bijzonder door het </a:t>
            </a:r>
          </a:p>
          <a:p>
            <a:pPr marL="0" indent="0">
              <a:lnSpc>
                <a:spcPct val="110000"/>
              </a:lnSpc>
              <a:buNone/>
            </a:pPr>
            <a:r>
              <a:rPr lang="en-GB" sz="2600" smtClean="0"/>
              <a:t>Paasmysterie van zijn </a:t>
            </a:r>
          </a:p>
          <a:p>
            <a:pPr marL="0" indent="0">
              <a:lnSpc>
                <a:spcPct val="110000"/>
              </a:lnSpc>
              <a:buNone/>
            </a:pPr>
            <a:r>
              <a:rPr lang="en-GB" sz="2600" smtClean="0"/>
              <a:t>dood en verrijzenis, is </a:t>
            </a:r>
          </a:p>
          <a:p>
            <a:pPr marL="0" indent="0">
              <a:lnSpc>
                <a:spcPct val="110000"/>
              </a:lnSpc>
              <a:buNone/>
            </a:pPr>
            <a:r>
              <a:rPr lang="en-GB" sz="2600" smtClean="0"/>
              <a:t>de uiteindelijke </a:t>
            </a:r>
          </a:p>
          <a:p>
            <a:pPr marL="0" indent="0">
              <a:lnSpc>
                <a:spcPct val="110000"/>
              </a:lnSpc>
              <a:buNone/>
            </a:pPr>
            <a:r>
              <a:rPr lang="en-GB" sz="2600" smtClean="0"/>
              <a:t>bestemming van het </a:t>
            </a:r>
          </a:p>
          <a:p>
            <a:pPr marL="0" indent="0">
              <a:lnSpc>
                <a:spcPct val="110000"/>
              </a:lnSpc>
              <a:buNone/>
            </a:pPr>
            <a:r>
              <a:rPr lang="en-GB" sz="2600" smtClean="0"/>
              <a:t>hele universum. </a:t>
            </a:r>
          </a:p>
          <a:p>
            <a:pPr marL="0" indent="0">
              <a:buNone/>
            </a:pPr>
            <a:endParaRPr lang="en-GB" sz="1800" smtClean="0"/>
          </a:p>
          <a:p>
            <a:pPr marL="0" indent="0">
              <a:buNone/>
            </a:pPr>
            <a:r>
              <a:rPr lang="en-GB" sz="1800" smtClean="0"/>
              <a:t> </a:t>
            </a:r>
          </a:p>
          <a:p>
            <a:pPr marL="0" indent="0">
              <a:buNone/>
            </a:pPr>
            <a:endParaRPr lang="en-GB" sz="1800" smtClean="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26</a:t>
            </a:fld>
            <a:endParaRPr lang="it-IT"/>
          </a:p>
        </p:txBody>
      </p:sp>
      <p:pic>
        <p:nvPicPr>
          <p:cNvPr id="5" name="Picture 2" descr="C:\Users\Owner\Pictures\imagesCAVTXA3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67791" y="6156176"/>
            <a:ext cx="2924175" cy="236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2130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8" y="285720"/>
            <a:ext cx="5529258" cy="1428760"/>
          </a:xfrm>
          <a:solidFill>
            <a:schemeClr val="accent3">
              <a:lumMod val="20000"/>
              <a:lumOff val="80000"/>
            </a:schemeClr>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a:bodyPr>
          <a:lstStyle/>
          <a:p>
            <a:pPr algn="l"/>
            <a:r>
              <a:rPr lang="it-IT" sz="2800" b="1" smtClean="0">
                <a:solidFill>
                  <a:schemeClr val="tx1"/>
                </a:solidFill>
              </a:rPr>
              <a:t>Convergenties in </a:t>
            </a:r>
            <a:br>
              <a:rPr lang="it-IT" sz="2800" b="1" smtClean="0">
                <a:solidFill>
                  <a:schemeClr val="tx1"/>
                </a:solidFill>
              </a:rPr>
            </a:br>
            <a:r>
              <a:rPr lang="it-IT" sz="2800" b="1" smtClean="0">
                <a:solidFill>
                  <a:schemeClr val="tx1"/>
                </a:solidFill>
              </a:rPr>
              <a:t>fundamentele ecclesio-</a:t>
            </a:r>
            <a:br>
              <a:rPr lang="it-IT" sz="2800" b="1" smtClean="0">
                <a:solidFill>
                  <a:schemeClr val="tx1"/>
                </a:solidFill>
              </a:rPr>
            </a:br>
            <a:r>
              <a:rPr lang="it-IT" sz="2800" b="1" smtClean="0">
                <a:solidFill>
                  <a:schemeClr val="tx1"/>
                </a:solidFill>
              </a:rPr>
              <a:t>logische beginselen</a:t>
            </a:r>
            <a:endParaRPr lang="it-IT" sz="2800" b="1" dirty="0">
              <a:solidFill>
                <a:schemeClr val="tx1"/>
              </a:solidFill>
            </a:endParaRPr>
          </a:p>
        </p:txBody>
      </p:sp>
      <p:sp>
        <p:nvSpPr>
          <p:cNvPr id="6" name="Pergamena 1 5"/>
          <p:cNvSpPr/>
          <p:nvPr/>
        </p:nvSpPr>
        <p:spPr>
          <a:xfrm>
            <a:off x="188640" y="1979712"/>
            <a:ext cx="6215106" cy="6929486"/>
          </a:xfrm>
          <a:prstGeom prst="verticalScroll">
            <a:avLst>
              <a:gd name="adj" fmla="val 7778"/>
            </a:avLst>
          </a:prstGeom>
          <a:solidFill>
            <a:srgbClr val="F8F2A6"/>
          </a:solidFill>
          <a:ln w="38100">
            <a:solidFill>
              <a:srgbClr val="CC3300"/>
            </a:solidFill>
          </a:ln>
          <a:effectLst>
            <a:glow rad="101600">
              <a:schemeClr val="accent6">
                <a:satMod val="175000"/>
                <a:alpha val="40000"/>
              </a:schemeClr>
            </a:glow>
            <a:outerShdw blurRad="381000" dir="12240000" sx="101000" sy="101000" rotWithShape="0">
              <a:schemeClr val="accent6">
                <a:lumMod val="50000"/>
                <a:alpha val="88000"/>
              </a:schemeClr>
            </a:outerShdw>
            <a:softEdge rad="63500"/>
          </a:effectLst>
          <a:scene3d>
            <a:camera prst="perspectiveFront"/>
            <a:lightRig rig="threePt" dir="t"/>
          </a:scene3d>
        </p:spPr>
        <p:style>
          <a:lnRef idx="1">
            <a:schemeClr val="dk1"/>
          </a:lnRef>
          <a:fillRef idx="2">
            <a:schemeClr val="dk1"/>
          </a:fillRef>
          <a:effectRef idx="1">
            <a:schemeClr val="dk1"/>
          </a:effectRef>
          <a:fontRef idx="minor">
            <a:schemeClr val="dk1"/>
          </a:fontRef>
        </p:style>
        <p:txBody>
          <a:bodyPr rtlCol="0" anchor="ctr"/>
          <a:lstStyle/>
          <a:p>
            <a:pPr marL="571500" indent="-571500">
              <a:buAutoNum type="romanUcPeriod"/>
            </a:pPr>
            <a:r>
              <a:rPr lang="en-US" sz="2900" b="1" smtClean="0"/>
              <a:t>Oecumenische methodologie</a:t>
            </a:r>
          </a:p>
          <a:p>
            <a:pPr marL="571500" indent="-571500">
              <a:buAutoNum type="romanUcPeriod"/>
            </a:pPr>
            <a:endParaRPr lang="en-US" sz="2900" b="1" smtClean="0"/>
          </a:p>
          <a:p>
            <a:pPr marL="571500" indent="-571500"/>
            <a:r>
              <a:rPr lang="en-US" sz="2900" b="1" smtClean="0"/>
              <a:t>In plaats van simpelweg elkaars </a:t>
            </a:r>
          </a:p>
          <a:p>
            <a:pPr marL="571500" indent="-571500"/>
            <a:r>
              <a:rPr lang="en-US" sz="2900" b="1" smtClean="0"/>
              <a:t>traditionele visies op "kerk"</a:t>
            </a:r>
          </a:p>
          <a:p>
            <a:pPr marL="571500" indent="-571500"/>
            <a:r>
              <a:rPr lang="en-US" sz="2900" b="1" smtClean="0"/>
              <a:t>te vergelijken, is </a:t>
            </a:r>
            <a:r>
              <a:rPr lang="en-US" sz="2900" b="1" i="1" smtClean="0"/>
              <a:t>De Kerk</a:t>
            </a:r>
            <a:r>
              <a:rPr lang="en-US" sz="2900" b="1" smtClean="0"/>
              <a:t> erop </a:t>
            </a:r>
          </a:p>
          <a:p>
            <a:pPr marL="571500" indent="-571500"/>
            <a:r>
              <a:rPr lang="en-US" sz="2900" b="1" smtClean="0"/>
              <a:t>gericht om samen Gods plan</a:t>
            </a:r>
          </a:p>
          <a:p>
            <a:pPr marL="571500" indent="-571500"/>
            <a:r>
              <a:rPr lang="en-US" sz="2900" b="1" smtClean="0"/>
              <a:t>voor de gemeenschap te </a:t>
            </a:r>
          </a:p>
          <a:p>
            <a:pPr marL="571500" indent="-571500"/>
            <a:r>
              <a:rPr lang="en-US" sz="2900" b="1" smtClean="0"/>
              <a:t>ontsluieren zoals dat is </a:t>
            </a:r>
          </a:p>
          <a:p>
            <a:pPr marL="571500" indent="-571500"/>
            <a:r>
              <a:rPr lang="en-US" sz="2900" b="1" smtClean="0"/>
              <a:t>uitgedrukt in het geopenbaarde </a:t>
            </a:r>
          </a:p>
          <a:p>
            <a:pPr marL="571500" indent="-571500"/>
            <a:r>
              <a:rPr lang="en-US" sz="2900" b="1" smtClean="0"/>
              <a:t>Woord en zijn </a:t>
            </a:r>
            <a:r>
              <a:rPr lang="en-US" sz="2900" b="1" smtClean="0"/>
              <a:t>getrouwe</a:t>
            </a:r>
            <a:endParaRPr lang="en-US" sz="2900" b="1" smtClean="0"/>
          </a:p>
          <a:p>
            <a:pPr marL="571500" indent="-571500"/>
            <a:r>
              <a:rPr lang="en-US" sz="2900" b="1" smtClean="0"/>
              <a:t>interpretatie in de loop van de </a:t>
            </a:r>
          </a:p>
          <a:p>
            <a:pPr marL="571500" indent="-571500"/>
            <a:r>
              <a:rPr lang="en-US" sz="2900" b="1" smtClean="0"/>
              <a:t>geschiedenis. "Uw wil </a:t>
            </a:r>
          </a:p>
          <a:p>
            <a:pPr marL="571500" indent="-571500"/>
            <a:r>
              <a:rPr lang="en-US" sz="2900" b="1" smtClean="0"/>
              <a:t>geschiede" (Introductie)</a:t>
            </a:r>
            <a:endParaRPr lang="en-US" sz="2900" b="1" dirty="0"/>
          </a:p>
        </p:txBody>
      </p:sp>
      <p:sp>
        <p:nvSpPr>
          <p:cNvPr id="7" name="Segnaposto numero diapositiva 6"/>
          <p:cNvSpPr>
            <a:spLocks noGrp="1"/>
          </p:cNvSpPr>
          <p:nvPr>
            <p:ph type="sldNum" sz="quarter" idx="12"/>
          </p:nvPr>
        </p:nvSpPr>
        <p:spPr/>
        <p:txBody>
          <a:bodyPr/>
          <a:lstStyle/>
          <a:p>
            <a:fld id="{A9BDED66-9088-47FB-8E7D-FE9C62F60343}" type="slidenum">
              <a:rPr lang="it-IT" smtClean="0"/>
              <a:pPr/>
              <a:t>27</a:t>
            </a:fld>
            <a:endParaRPr lang="it-IT"/>
          </a:p>
        </p:txBody>
      </p:sp>
      <p:pic>
        <p:nvPicPr>
          <p:cNvPr id="1026" name="Picture 2" descr="C:\Users\Owner\Pictures\Congregatio fidelium\imagesCAA4H4G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7112" y="323528"/>
            <a:ext cx="1815278" cy="1461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2656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8" y="285720"/>
            <a:ext cx="5529258" cy="1428760"/>
          </a:xfrm>
          <a:solidFill>
            <a:schemeClr val="accent3">
              <a:lumMod val="20000"/>
              <a:lumOff val="80000"/>
            </a:schemeClr>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a:bodyPr>
          <a:lstStyle/>
          <a:p>
            <a:pPr algn="l"/>
            <a:r>
              <a:rPr lang="it-IT" sz="2800" b="1" smtClean="0">
                <a:solidFill>
                  <a:schemeClr val="tx1"/>
                </a:solidFill>
              </a:rPr>
              <a:t>Convergenties in</a:t>
            </a:r>
            <a:br>
              <a:rPr lang="it-IT" sz="2800" b="1" smtClean="0">
                <a:solidFill>
                  <a:schemeClr val="tx1"/>
                </a:solidFill>
              </a:rPr>
            </a:br>
            <a:r>
              <a:rPr lang="it-IT" sz="2800" b="1" smtClean="0">
                <a:solidFill>
                  <a:schemeClr val="tx1"/>
                </a:solidFill>
              </a:rPr>
              <a:t>fundamentele ecclesio-</a:t>
            </a:r>
            <a:br>
              <a:rPr lang="it-IT" sz="2800" b="1" smtClean="0">
                <a:solidFill>
                  <a:schemeClr val="tx1"/>
                </a:solidFill>
              </a:rPr>
            </a:br>
            <a:r>
              <a:rPr lang="it-IT" sz="2800" b="1" smtClean="0">
                <a:solidFill>
                  <a:schemeClr val="tx1"/>
                </a:solidFill>
              </a:rPr>
              <a:t>logische beginselen</a:t>
            </a:r>
            <a:endParaRPr lang="it-IT" sz="2800" b="1" dirty="0">
              <a:solidFill>
                <a:schemeClr val="tx1"/>
              </a:solidFill>
            </a:endParaRPr>
          </a:p>
        </p:txBody>
      </p:sp>
      <p:sp>
        <p:nvSpPr>
          <p:cNvPr id="6" name="Pergamena 1 5"/>
          <p:cNvSpPr/>
          <p:nvPr/>
        </p:nvSpPr>
        <p:spPr>
          <a:xfrm>
            <a:off x="233988" y="2051720"/>
            <a:ext cx="6215106" cy="6929486"/>
          </a:xfrm>
          <a:prstGeom prst="verticalScroll">
            <a:avLst>
              <a:gd name="adj" fmla="val 7778"/>
            </a:avLst>
          </a:prstGeom>
          <a:solidFill>
            <a:srgbClr val="F8F2A6"/>
          </a:solidFill>
          <a:ln w="38100">
            <a:solidFill>
              <a:srgbClr val="CC3300"/>
            </a:solidFill>
          </a:ln>
          <a:effectLst>
            <a:glow rad="101600">
              <a:schemeClr val="accent6">
                <a:satMod val="175000"/>
                <a:alpha val="40000"/>
              </a:schemeClr>
            </a:glow>
            <a:outerShdw blurRad="381000" dir="12240000" sx="101000" sy="101000" rotWithShape="0">
              <a:schemeClr val="accent6">
                <a:lumMod val="50000"/>
                <a:alpha val="88000"/>
              </a:schemeClr>
            </a:outerShdw>
            <a:softEdge rad="63500"/>
          </a:effectLst>
          <a:scene3d>
            <a:camera prst="perspectiveFront"/>
            <a:lightRig rig="threePt" dir="t"/>
          </a:scene3d>
        </p:spPr>
        <p:style>
          <a:lnRef idx="1">
            <a:schemeClr val="dk1"/>
          </a:lnRef>
          <a:fillRef idx="2">
            <a:schemeClr val="dk1"/>
          </a:fillRef>
          <a:effectRef idx="1">
            <a:schemeClr val="dk1"/>
          </a:effectRef>
          <a:fontRef idx="minor">
            <a:schemeClr val="dk1"/>
          </a:fontRef>
        </p:style>
        <p:txBody>
          <a:bodyPr rtlCol="0" anchor="ctr"/>
          <a:lstStyle/>
          <a:p>
            <a:r>
              <a:rPr lang="en-US" sz="2900" b="1" dirty="0" smtClean="0"/>
              <a:t>II</a:t>
            </a:r>
            <a:r>
              <a:rPr lang="en-US" sz="2900" b="1" smtClean="0"/>
              <a:t>.  De Kerk is, volgens de </a:t>
            </a:r>
            <a:r>
              <a:rPr lang="en-US" sz="2900" b="1" smtClean="0">
                <a:solidFill>
                  <a:schemeClr val="tx1"/>
                </a:solidFill>
              </a:rPr>
              <a:t>openbaring zoals die in de geschiedenis </a:t>
            </a:r>
            <a:r>
              <a:rPr lang="en-US" sz="2900" b="1" smtClean="0">
                <a:solidFill>
                  <a:schemeClr val="tx1"/>
                </a:solidFill>
              </a:rPr>
              <a:t>is gekend </a:t>
            </a:r>
            <a:r>
              <a:rPr lang="en-US" sz="2900" b="1" smtClean="0">
                <a:solidFill>
                  <a:schemeClr val="tx1"/>
                </a:solidFill>
              </a:rPr>
              <a:t>en </a:t>
            </a:r>
            <a:r>
              <a:rPr lang="en-US" sz="2900" b="1" smtClean="0">
                <a:solidFill>
                  <a:schemeClr val="tx1"/>
                </a:solidFill>
              </a:rPr>
              <a:t>beschouwd</a:t>
            </a:r>
            <a:r>
              <a:rPr lang="en-US" sz="2900" b="1" smtClean="0">
                <a:solidFill>
                  <a:schemeClr val="tx1"/>
                </a:solidFill>
              </a:rPr>
              <a:t>, </a:t>
            </a:r>
            <a:r>
              <a:rPr lang="en-US" sz="2900" b="1" smtClean="0">
                <a:solidFill>
                  <a:schemeClr val="tx1"/>
                </a:solidFill>
              </a:rPr>
              <a:t>het resultaat van Gods initiatief. Dit </a:t>
            </a:r>
            <a:r>
              <a:rPr lang="en-US" sz="2900" b="1" smtClean="0"/>
              <a:t>betekent dat de Kerk wezenlijk missionair is en een teken/dienares van de gemeenschap met God en tussen gelovigen. Volk van God, Lichaam van Christus, Tempel van de Geest. Verenigd in legitieme verscheidenheid. Gemeenschap van lokale kerken. </a:t>
            </a:r>
            <a:endParaRPr lang="en-US" sz="2900" b="1" dirty="0" smtClean="0"/>
          </a:p>
        </p:txBody>
      </p:sp>
      <p:sp>
        <p:nvSpPr>
          <p:cNvPr id="7" name="Segnaposto numero diapositiva 6"/>
          <p:cNvSpPr>
            <a:spLocks noGrp="1"/>
          </p:cNvSpPr>
          <p:nvPr>
            <p:ph type="sldNum" sz="quarter" idx="12"/>
          </p:nvPr>
        </p:nvSpPr>
        <p:spPr/>
        <p:txBody>
          <a:bodyPr/>
          <a:lstStyle/>
          <a:p>
            <a:fld id="{A9BDED66-9088-47FB-8E7D-FE9C62F60343}" type="slidenum">
              <a:rPr lang="it-IT" smtClean="0"/>
              <a:pPr/>
              <a:t>28</a:t>
            </a:fld>
            <a:endParaRPr lang="it-IT"/>
          </a:p>
        </p:txBody>
      </p:sp>
      <p:pic>
        <p:nvPicPr>
          <p:cNvPr id="2050" name="Picture 2" descr="C:\Users\Owner\Pictures\Congregatio fidelium\imagesCA2BB9U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5104" y="251520"/>
            <a:ext cx="2236093" cy="16032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1402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8" y="285720"/>
            <a:ext cx="5529258" cy="1428760"/>
          </a:xfrm>
          <a:solidFill>
            <a:schemeClr val="accent3">
              <a:lumMod val="20000"/>
              <a:lumOff val="80000"/>
            </a:schemeClr>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a:bodyPr>
          <a:lstStyle/>
          <a:p>
            <a:pPr algn="l"/>
            <a:r>
              <a:rPr lang="it-IT" sz="2800" b="1" smtClean="0">
                <a:solidFill>
                  <a:schemeClr val="tx1"/>
                </a:solidFill>
              </a:rPr>
              <a:t>Convergenties in</a:t>
            </a:r>
            <a:br>
              <a:rPr lang="it-IT" sz="2800" b="1" smtClean="0">
                <a:solidFill>
                  <a:schemeClr val="tx1"/>
                </a:solidFill>
              </a:rPr>
            </a:br>
            <a:r>
              <a:rPr lang="it-IT" sz="2800" b="1" smtClean="0">
                <a:solidFill>
                  <a:schemeClr val="tx1"/>
                </a:solidFill>
              </a:rPr>
              <a:t>fundamentele ecclesio-</a:t>
            </a:r>
            <a:br>
              <a:rPr lang="it-IT" sz="2800" b="1" smtClean="0">
                <a:solidFill>
                  <a:schemeClr val="tx1"/>
                </a:solidFill>
              </a:rPr>
            </a:br>
            <a:r>
              <a:rPr lang="it-IT" sz="2800" b="1" smtClean="0">
                <a:solidFill>
                  <a:schemeClr val="tx1"/>
                </a:solidFill>
              </a:rPr>
              <a:t>logische beginselen</a:t>
            </a:r>
            <a:endParaRPr lang="it-IT" sz="2800" b="1" dirty="0">
              <a:solidFill>
                <a:schemeClr val="tx1"/>
              </a:solidFill>
            </a:endParaRPr>
          </a:p>
        </p:txBody>
      </p:sp>
      <p:sp>
        <p:nvSpPr>
          <p:cNvPr id="6" name="Pergamena 1 5"/>
          <p:cNvSpPr/>
          <p:nvPr/>
        </p:nvSpPr>
        <p:spPr>
          <a:xfrm>
            <a:off x="233988" y="2051720"/>
            <a:ext cx="6215106" cy="6929486"/>
          </a:xfrm>
          <a:prstGeom prst="verticalScroll">
            <a:avLst>
              <a:gd name="adj" fmla="val 7778"/>
            </a:avLst>
          </a:prstGeom>
          <a:solidFill>
            <a:srgbClr val="F8F2A6"/>
          </a:solidFill>
          <a:ln w="38100">
            <a:solidFill>
              <a:srgbClr val="CC3300"/>
            </a:solidFill>
          </a:ln>
          <a:effectLst>
            <a:glow rad="101600">
              <a:schemeClr val="accent6">
                <a:satMod val="175000"/>
                <a:alpha val="40000"/>
              </a:schemeClr>
            </a:glow>
            <a:outerShdw blurRad="381000" dir="12240000" sx="101000" sy="101000" rotWithShape="0">
              <a:schemeClr val="accent6">
                <a:lumMod val="50000"/>
                <a:alpha val="88000"/>
              </a:schemeClr>
            </a:outerShdw>
            <a:softEdge rad="63500"/>
          </a:effectLst>
          <a:scene3d>
            <a:camera prst="perspectiveFront"/>
            <a:lightRig rig="threePt" dir="t"/>
          </a:scene3d>
        </p:spPr>
        <p:style>
          <a:lnRef idx="1">
            <a:schemeClr val="dk1"/>
          </a:lnRef>
          <a:fillRef idx="2">
            <a:schemeClr val="dk1"/>
          </a:fillRef>
          <a:effectRef idx="1">
            <a:schemeClr val="dk1"/>
          </a:effectRef>
          <a:fontRef idx="minor">
            <a:schemeClr val="dk1"/>
          </a:fontRef>
        </p:style>
        <p:txBody>
          <a:bodyPr rtlCol="0" anchor="ctr"/>
          <a:lstStyle/>
          <a:p>
            <a:r>
              <a:rPr lang="en-US" sz="2900" b="1" dirty="0" smtClean="0"/>
              <a:t>III</a:t>
            </a:r>
            <a:r>
              <a:rPr lang="en-US" sz="2900" b="1" smtClean="0"/>
              <a:t>. De christelijke gemeenschap is een </a:t>
            </a:r>
            <a:r>
              <a:rPr lang="en-US" sz="2900" b="1" smtClean="0"/>
              <a:t>volk van pelgrims, </a:t>
            </a:r>
            <a:r>
              <a:rPr lang="en-US" sz="2900" b="1" smtClean="0"/>
              <a:t>dat reeds de genadegaven geniet maar nog niet bij de volledige verwerkelijking van Gods </a:t>
            </a:r>
            <a:r>
              <a:rPr lang="en-US" sz="2900" b="1" smtClean="0"/>
              <a:t>Koninkrijk </a:t>
            </a:r>
            <a:r>
              <a:rPr lang="en-US" sz="2900" b="1" smtClean="0"/>
              <a:t>is aangekomen. Dynamisch, contextueel, gevoelig voor culturen, kwetsbaar voor menselijke zwakte en zonde, altijd verzoenend en strevend naar bekering en berouw.</a:t>
            </a:r>
          </a:p>
        </p:txBody>
      </p:sp>
      <p:sp>
        <p:nvSpPr>
          <p:cNvPr id="7" name="Segnaposto numero diapositiva 6"/>
          <p:cNvSpPr>
            <a:spLocks noGrp="1"/>
          </p:cNvSpPr>
          <p:nvPr>
            <p:ph type="sldNum" sz="quarter" idx="12"/>
          </p:nvPr>
        </p:nvSpPr>
        <p:spPr/>
        <p:txBody>
          <a:bodyPr/>
          <a:lstStyle/>
          <a:p>
            <a:fld id="{A9BDED66-9088-47FB-8E7D-FE9C62F60343}" type="slidenum">
              <a:rPr lang="it-IT" smtClean="0"/>
              <a:pPr/>
              <a:t>29</a:t>
            </a:fld>
            <a:endParaRPr lang="it-IT"/>
          </a:p>
        </p:txBody>
      </p:sp>
      <p:pic>
        <p:nvPicPr>
          <p:cNvPr id="1026" name="Picture 2" descr="C:\Users\Owner\Pictures\Congregatio fidelium\imagesCAEYFEP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93096" y="251520"/>
            <a:ext cx="2228006" cy="14826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2362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2900" y="214282"/>
            <a:ext cx="6172200" cy="8572560"/>
          </a:xfrm>
          <a:solidFill>
            <a:schemeClr val="bg1"/>
          </a:solidFill>
          <a:ln w="76200">
            <a:solidFill>
              <a:srgbClr val="24FC3E"/>
            </a:solidFill>
          </a:ln>
        </p:spPr>
        <p:style>
          <a:lnRef idx="1">
            <a:schemeClr val="accent1"/>
          </a:lnRef>
          <a:fillRef idx="2">
            <a:schemeClr val="accent1"/>
          </a:fillRef>
          <a:effectRef idx="1">
            <a:schemeClr val="accent1"/>
          </a:effectRef>
          <a:fontRef idx="minor">
            <a:schemeClr val="dk1"/>
          </a:fontRef>
        </p:style>
        <p:txBody>
          <a:bodyPr>
            <a:normAutofit/>
          </a:bodyPr>
          <a:lstStyle/>
          <a:p>
            <a:pPr>
              <a:buNone/>
            </a:pPr>
            <a:endParaRPr lang="it-IT" sz="2800" dirty="0"/>
          </a:p>
        </p:txBody>
      </p:sp>
      <p:sp>
        <p:nvSpPr>
          <p:cNvPr id="5" name="Segnaposto numero diapositiva 4"/>
          <p:cNvSpPr>
            <a:spLocks noGrp="1"/>
          </p:cNvSpPr>
          <p:nvPr>
            <p:ph type="sldNum" sz="quarter" idx="12"/>
          </p:nvPr>
        </p:nvSpPr>
        <p:spPr/>
        <p:txBody>
          <a:bodyPr/>
          <a:lstStyle/>
          <a:p>
            <a:fld id="{A9BDED66-9088-47FB-8E7D-FE9C62F60343}" type="slidenum">
              <a:rPr lang="it-IT" smtClean="0"/>
              <a:pPr/>
              <a:t>3</a:t>
            </a:fld>
            <a:endParaRPr lang="it-IT"/>
          </a:p>
        </p:txBody>
      </p:sp>
      <p:sp>
        <p:nvSpPr>
          <p:cNvPr id="6" name="Rectangle 5"/>
          <p:cNvSpPr/>
          <p:nvPr/>
        </p:nvSpPr>
        <p:spPr>
          <a:xfrm>
            <a:off x="531664" y="395536"/>
            <a:ext cx="5760640" cy="8217634"/>
          </a:xfrm>
          <a:prstGeom prst="rect">
            <a:avLst/>
          </a:prstGeom>
          <a:solidFill>
            <a:schemeClr val="bg1"/>
          </a:solidFill>
        </p:spPr>
        <p:txBody>
          <a:bodyPr wrap="square">
            <a:spAutoFit/>
          </a:bodyPr>
          <a:lstStyle/>
          <a:p>
            <a:pPr lvl="0" eaLnBrk="0" fontAlgn="base" hangingPunct="0">
              <a:spcBef>
                <a:spcPct val="0"/>
              </a:spcBef>
              <a:spcAft>
                <a:spcPct val="0"/>
              </a:spcAft>
            </a:pPr>
            <a:r>
              <a:rPr lang="nl-NL" sz="2800" dirty="0" smtClean="0">
                <a:cs typeface="Arial" pitchFamily="34" charset="0"/>
              </a:rPr>
              <a:t>I. De notie van "kerk" achter   </a:t>
            </a:r>
          </a:p>
          <a:p>
            <a:pPr lvl="0" eaLnBrk="0" fontAlgn="base" hangingPunct="0">
              <a:spcBef>
                <a:spcPct val="0"/>
              </a:spcBef>
              <a:spcAft>
                <a:spcPct val="0"/>
              </a:spcAft>
            </a:pPr>
            <a:r>
              <a:rPr lang="nl-NL" sz="2800" dirty="0" smtClean="0">
                <a:cs typeface="Arial" pitchFamily="34" charset="0"/>
              </a:rPr>
              <a:t>   aanhoudende verdeeldheden</a:t>
            </a:r>
          </a:p>
          <a:p>
            <a:pPr marL="274320" lvl="0" eaLnBrk="0" fontAlgn="base" hangingPunct="0">
              <a:spcBef>
                <a:spcPct val="0"/>
              </a:spcBef>
              <a:spcAft>
                <a:spcPct val="0"/>
              </a:spcAft>
            </a:pPr>
            <a:r>
              <a:rPr lang="nl-NL" dirty="0" smtClean="0">
                <a:cs typeface="Arial" pitchFamily="34" charset="0"/>
              </a:rPr>
              <a:t>G. Wainwright, “Church” in </a:t>
            </a:r>
            <a:r>
              <a:rPr lang="nl-NL" i="1" dirty="0" smtClean="0">
                <a:cs typeface="Arial" pitchFamily="34" charset="0"/>
              </a:rPr>
              <a:t>Dictionary of the Ecumenical Movement</a:t>
            </a:r>
            <a:r>
              <a:rPr lang="nl-NL" dirty="0" smtClean="0">
                <a:cs typeface="Arial" pitchFamily="34" charset="0"/>
              </a:rPr>
              <a:t> (2002) 176-186.</a:t>
            </a:r>
          </a:p>
          <a:p>
            <a:pPr lvl="0" eaLnBrk="0" fontAlgn="base" hangingPunct="0">
              <a:spcBef>
                <a:spcPct val="0"/>
              </a:spcBef>
              <a:spcAft>
                <a:spcPct val="0"/>
              </a:spcAft>
            </a:pPr>
            <a:endParaRPr lang="nl-NL" dirty="0" smtClean="0">
              <a:cs typeface="Arial" pitchFamily="34" charset="0"/>
            </a:endParaRPr>
          </a:p>
          <a:p>
            <a:pPr lvl="0" eaLnBrk="0" fontAlgn="base" hangingPunct="0">
              <a:spcBef>
                <a:spcPct val="0"/>
              </a:spcBef>
              <a:spcAft>
                <a:spcPct val="0"/>
              </a:spcAft>
            </a:pPr>
            <a:r>
              <a:rPr lang="nl-NL" sz="2200" dirty="0" smtClean="0">
                <a:cs typeface="Arial" pitchFamily="34" charset="0"/>
              </a:rPr>
              <a:t>Exclusieve identificatie van de Kerk van Christus met de eigen gemeenschap</a:t>
            </a:r>
          </a:p>
          <a:p>
            <a:pPr lvl="0" eaLnBrk="0" fontAlgn="base" hangingPunct="0">
              <a:spcBef>
                <a:spcPct val="0"/>
              </a:spcBef>
              <a:spcAft>
                <a:spcPct val="0"/>
              </a:spcAft>
            </a:pPr>
            <a:endParaRPr lang="nl-NL" sz="2200" dirty="0" smtClean="0">
              <a:cs typeface="Arial" pitchFamily="34" charset="0"/>
            </a:endParaRPr>
          </a:p>
          <a:p>
            <a:pPr lvl="0" eaLnBrk="0" fontAlgn="base" hangingPunct="0">
              <a:spcBef>
                <a:spcPct val="0"/>
              </a:spcBef>
              <a:spcAft>
                <a:spcPct val="0"/>
              </a:spcAft>
            </a:pPr>
            <a:r>
              <a:rPr lang="nl-NL" sz="2200" i="1" dirty="0" smtClean="0">
                <a:cs typeface="Arial" pitchFamily="34" charset="0"/>
              </a:rPr>
              <a:t>Vestigia</a:t>
            </a:r>
            <a:r>
              <a:rPr lang="nl-NL" sz="2200" dirty="0" smtClean="0">
                <a:cs typeface="Arial" pitchFamily="34" charset="0"/>
              </a:rPr>
              <a:t>/sporen maar niet de volheid van de Kerk in andere gemeenschappen</a:t>
            </a:r>
          </a:p>
          <a:p>
            <a:pPr lvl="0" eaLnBrk="0" fontAlgn="base" hangingPunct="0">
              <a:spcBef>
                <a:spcPct val="0"/>
              </a:spcBef>
              <a:spcAft>
                <a:spcPct val="0"/>
              </a:spcAft>
            </a:pPr>
            <a:endParaRPr lang="nl-NL" sz="2200" dirty="0" smtClean="0">
              <a:cs typeface="Arial" pitchFamily="34" charset="0"/>
            </a:endParaRPr>
          </a:p>
          <a:p>
            <a:pPr lvl="0" eaLnBrk="0" fontAlgn="base" hangingPunct="0">
              <a:spcBef>
                <a:spcPct val="0"/>
              </a:spcBef>
              <a:spcAft>
                <a:spcPct val="0"/>
              </a:spcAft>
            </a:pPr>
            <a:r>
              <a:rPr lang="nl-NL" sz="2200" dirty="0" smtClean="0">
                <a:cs typeface="Arial" pitchFamily="34" charset="0"/>
              </a:rPr>
              <a:t>Kerk als </a:t>
            </a:r>
            <a:r>
              <a:rPr lang="nl-NL" sz="2200" dirty="0" smtClean="0">
                <a:cs typeface="Arial" pitchFamily="34" charset="0"/>
              </a:rPr>
              <a:t>een gebeuren</a:t>
            </a:r>
            <a:r>
              <a:rPr lang="nl-NL" sz="2200" dirty="0" smtClean="0">
                <a:cs typeface="Arial" pitchFamily="34" charset="0"/>
              </a:rPr>
              <a:t>, wanneer Woord en Sacrament correct worden gevierd</a:t>
            </a:r>
          </a:p>
          <a:p>
            <a:pPr lvl="0" eaLnBrk="0" fontAlgn="base" hangingPunct="0">
              <a:spcBef>
                <a:spcPct val="0"/>
              </a:spcBef>
              <a:spcAft>
                <a:spcPct val="0"/>
              </a:spcAft>
            </a:pPr>
            <a:endParaRPr lang="nl-NL" sz="2200" dirty="0" smtClean="0">
              <a:cs typeface="Arial" pitchFamily="34" charset="0"/>
            </a:endParaRPr>
          </a:p>
          <a:p>
            <a:pPr lvl="0" eaLnBrk="0" fontAlgn="base" hangingPunct="0">
              <a:spcBef>
                <a:spcPct val="0"/>
              </a:spcBef>
              <a:spcAft>
                <a:spcPct val="0"/>
              </a:spcAft>
            </a:pPr>
            <a:r>
              <a:rPr lang="nl-NL" sz="2200" i="1" dirty="0" err="1" smtClean="0">
                <a:cs typeface="Arial" pitchFamily="34" charset="0"/>
              </a:rPr>
              <a:t>Branch</a:t>
            </a:r>
            <a:r>
              <a:rPr lang="nl-NL" sz="2200" i="1" smtClean="0">
                <a:cs typeface="Arial" pitchFamily="34" charset="0"/>
              </a:rPr>
              <a:t> theory</a:t>
            </a:r>
            <a:r>
              <a:rPr lang="nl-NL" sz="2200" smtClean="0">
                <a:cs typeface="Arial" pitchFamily="34" charset="0"/>
              </a:rPr>
              <a:t> </a:t>
            </a:r>
            <a:r>
              <a:rPr lang="nl-NL" sz="2200" dirty="0" smtClean="0">
                <a:cs typeface="Arial" pitchFamily="34" charset="0"/>
              </a:rPr>
              <a:t>(verscheidene takken)</a:t>
            </a:r>
          </a:p>
          <a:p>
            <a:pPr lvl="0" eaLnBrk="0" fontAlgn="base" hangingPunct="0">
              <a:spcBef>
                <a:spcPct val="0"/>
              </a:spcBef>
              <a:spcAft>
                <a:spcPct val="0"/>
              </a:spcAft>
            </a:pPr>
            <a:endParaRPr lang="nl-NL" sz="2200" dirty="0" smtClean="0">
              <a:cs typeface="Arial" pitchFamily="34" charset="0"/>
            </a:endParaRPr>
          </a:p>
          <a:p>
            <a:pPr lvl="0" eaLnBrk="0" fontAlgn="base" hangingPunct="0">
              <a:spcBef>
                <a:spcPct val="0"/>
              </a:spcBef>
              <a:spcAft>
                <a:spcPct val="0"/>
              </a:spcAft>
            </a:pPr>
            <a:r>
              <a:rPr lang="nl-NL" sz="2200" dirty="0" smtClean="0">
                <a:cs typeface="Arial" pitchFamily="34" charset="0"/>
              </a:rPr>
              <a:t>Kerk = alle ware gelovigen die een innige relatie met Christus hebben (17</a:t>
            </a:r>
            <a:r>
              <a:rPr lang="nl-NL" sz="2200" baseline="30000" dirty="0" smtClean="0">
                <a:cs typeface="Arial" pitchFamily="34" charset="0"/>
              </a:rPr>
              <a:t>e</a:t>
            </a:r>
            <a:r>
              <a:rPr lang="nl-NL" sz="2200" dirty="0" smtClean="0">
                <a:cs typeface="Arial" pitchFamily="34" charset="0"/>
              </a:rPr>
              <a:t>-18</a:t>
            </a:r>
            <a:r>
              <a:rPr lang="nl-NL" sz="2200" baseline="30000" dirty="0" smtClean="0">
                <a:cs typeface="Arial" pitchFamily="34" charset="0"/>
              </a:rPr>
              <a:t>e</a:t>
            </a:r>
            <a:r>
              <a:rPr lang="nl-NL" sz="2200" dirty="0" smtClean="0">
                <a:cs typeface="Arial" pitchFamily="34" charset="0"/>
              </a:rPr>
              <a:t> eeuws piëtisme; een "subjectieve" ecclesiologie)</a:t>
            </a:r>
          </a:p>
          <a:p>
            <a:pPr lvl="0" eaLnBrk="0" fontAlgn="base" hangingPunct="0">
              <a:spcBef>
                <a:spcPct val="0"/>
              </a:spcBef>
              <a:spcAft>
                <a:spcPct val="0"/>
              </a:spcAft>
            </a:pPr>
            <a:endParaRPr lang="nl-NL" sz="2200" dirty="0" smtClean="0">
              <a:cs typeface="Arial" pitchFamily="34" charset="0"/>
            </a:endParaRPr>
          </a:p>
          <a:p>
            <a:pPr lvl="0" eaLnBrk="0" fontAlgn="base" hangingPunct="0">
              <a:spcBef>
                <a:spcPct val="0"/>
              </a:spcBef>
              <a:spcAft>
                <a:spcPct val="0"/>
              </a:spcAft>
            </a:pPr>
            <a:r>
              <a:rPr lang="nl-NL" sz="2200" dirty="0" smtClean="0">
                <a:cs typeface="Arial" pitchFamily="34" charset="0"/>
              </a:rPr>
              <a:t>Evangelicaal model (18</a:t>
            </a:r>
            <a:r>
              <a:rPr lang="nl-NL" sz="2200" baseline="30000" dirty="0" smtClean="0">
                <a:cs typeface="Arial" pitchFamily="34" charset="0"/>
              </a:rPr>
              <a:t>e</a:t>
            </a:r>
            <a:r>
              <a:rPr lang="nl-NL" sz="2200" dirty="0" smtClean="0">
                <a:cs typeface="Arial" pitchFamily="34" charset="0"/>
              </a:rPr>
              <a:t> + 19</a:t>
            </a:r>
            <a:r>
              <a:rPr lang="nl-NL" sz="2200" baseline="30000" dirty="0" smtClean="0">
                <a:cs typeface="Arial" pitchFamily="34" charset="0"/>
              </a:rPr>
              <a:t>e </a:t>
            </a:r>
            <a:r>
              <a:rPr lang="nl-NL" sz="2200" dirty="0" smtClean="0">
                <a:cs typeface="Arial" pitchFamily="34" charset="0"/>
              </a:rPr>
              <a:t>eeuwse protestantse zendingen: "open Communie")</a:t>
            </a:r>
          </a:p>
          <a:p>
            <a:pPr lvl="0" eaLnBrk="0" fontAlgn="base" hangingPunct="0">
              <a:spcBef>
                <a:spcPct val="0"/>
              </a:spcBef>
              <a:spcAft>
                <a:spcPct val="0"/>
              </a:spcAft>
            </a:pPr>
            <a:endParaRPr lang="nl-NL" sz="2200" dirty="0" smtClean="0">
              <a:cs typeface="Arial" pitchFamily="34" charset="0"/>
            </a:endParaRPr>
          </a:p>
          <a:p>
            <a:pPr lvl="0" eaLnBrk="0" fontAlgn="base" hangingPunct="0">
              <a:spcBef>
                <a:spcPct val="0"/>
              </a:spcBef>
              <a:spcAft>
                <a:spcPct val="0"/>
              </a:spcAft>
            </a:pPr>
            <a:r>
              <a:rPr lang="nl-NL" sz="2200" dirty="0" smtClean="0">
                <a:cs typeface="Arial" pitchFamily="34" charset="0"/>
              </a:rPr>
              <a:t>Praktisch Christendom model - dienen verenigt</a:t>
            </a:r>
          </a:p>
        </p:txBody>
      </p:sp>
    </p:spTree>
    <p:extLst>
      <p:ext uri="{BB962C8B-B14F-4D97-AF65-F5344CB8AC3E}">
        <p14:creationId xmlns:p14="http://schemas.microsoft.com/office/powerpoint/2010/main" xmlns="" val="544922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8" y="285720"/>
            <a:ext cx="5529258" cy="1428760"/>
          </a:xfrm>
          <a:solidFill>
            <a:schemeClr val="accent3">
              <a:lumMod val="20000"/>
              <a:lumOff val="80000"/>
            </a:schemeClr>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a:bodyPr>
          <a:lstStyle/>
          <a:p>
            <a:pPr algn="l"/>
            <a:r>
              <a:rPr lang="it-IT" sz="2800" b="1" smtClean="0">
                <a:solidFill>
                  <a:schemeClr val="tx1"/>
                </a:solidFill>
              </a:rPr>
              <a:t>Convergenties in</a:t>
            </a:r>
            <a:br>
              <a:rPr lang="it-IT" sz="2800" b="1" smtClean="0">
                <a:solidFill>
                  <a:schemeClr val="tx1"/>
                </a:solidFill>
              </a:rPr>
            </a:br>
            <a:r>
              <a:rPr lang="it-IT" sz="2800" b="1" smtClean="0">
                <a:solidFill>
                  <a:schemeClr val="tx1"/>
                </a:solidFill>
              </a:rPr>
              <a:t>fundamentele ecclesio-</a:t>
            </a:r>
            <a:br>
              <a:rPr lang="it-IT" sz="2800" b="1" smtClean="0">
                <a:solidFill>
                  <a:schemeClr val="tx1"/>
                </a:solidFill>
              </a:rPr>
            </a:br>
            <a:r>
              <a:rPr lang="it-IT" sz="2800" b="1" smtClean="0">
                <a:solidFill>
                  <a:schemeClr val="tx1"/>
                </a:solidFill>
              </a:rPr>
              <a:t>logische beginselen</a:t>
            </a:r>
            <a:endParaRPr lang="it-IT" sz="2800" b="1" dirty="0">
              <a:solidFill>
                <a:schemeClr val="tx1"/>
              </a:solidFill>
            </a:endParaRPr>
          </a:p>
        </p:txBody>
      </p:sp>
      <p:sp>
        <p:nvSpPr>
          <p:cNvPr id="6" name="Pergamena 1 5"/>
          <p:cNvSpPr/>
          <p:nvPr/>
        </p:nvSpPr>
        <p:spPr>
          <a:xfrm>
            <a:off x="233988" y="2051720"/>
            <a:ext cx="6215106" cy="6929486"/>
          </a:xfrm>
          <a:prstGeom prst="verticalScroll">
            <a:avLst>
              <a:gd name="adj" fmla="val 7778"/>
            </a:avLst>
          </a:prstGeom>
          <a:solidFill>
            <a:srgbClr val="F8F2A6"/>
          </a:solidFill>
          <a:ln w="38100">
            <a:solidFill>
              <a:srgbClr val="CC3300"/>
            </a:solidFill>
          </a:ln>
          <a:effectLst>
            <a:glow rad="101600">
              <a:schemeClr val="accent6">
                <a:satMod val="175000"/>
                <a:alpha val="40000"/>
              </a:schemeClr>
            </a:glow>
            <a:outerShdw blurRad="381000" dir="12240000" sx="101000" sy="101000" rotWithShape="0">
              <a:schemeClr val="accent6">
                <a:lumMod val="50000"/>
                <a:alpha val="88000"/>
              </a:schemeClr>
            </a:outerShdw>
            <a:softEdge rad="63500"/>
          </a:effectLst>
          <a:scene3d>
            <a:camera prst="perspectiveFront"/>
            <a:lightRig rig="threePt" dir="t"/>
          </a:scene3d>
        </p:spPr>
        <p:style>
          <a:lnRef idx="1">
            <a:schemeClr val="dk1"/>
          </a:lnRef>
          <a:fillRef idx="2">
            <a:schemeClr val="dk1"/>
          </a:fillRef>
          <a:effectRef idx="1">
            <a:schemeClr val="dk1"/>
          </a:effectRef>
          <a:fontRef idx="minor">
            <a:schemeClr val="dk1"/>
          </a:fontRef>
        </p:style>
        <p:txBody>
          <a:bodyPr rtlCol="0" anchor="ctr"/>
          <a:lstStyle/>
          <a:p>
            <a:r>
              <a:rPr lang="en-US" sz="2900" b="1" dirty="0" smtClean="0"/>
              <a:t>IV</a:t>
            </a:r>
            <a:r>
              <a:rPr lang="en-US" sz="2900" b="1" smtClean="0"/>
              <a:t>. Gehoorzaam aan Jezus' verkondiging van het Koninkrijk Gods bevordert de Kerk, daartoe gemachtigd door de Heilige Geest, de verbetering van het menselijk leven en de bescherming van de aarde. Ze is een actor in Gods werk van het helen van een gebroken wereld, deelt de morele waarden van het Evangelie en werkt met alle mensen van goede wil samen voor de verbetering van de samenleving.</a:t>
            </a:r>
            <a:endParaRPr lang="en-US" sz="2900" b="1" dirty="0" smtClean="0"/>
          </a:p>
        </p:txBody>
      </p:sp>
      <p:sp>
        <p:nvSpPr>
          <p:cNvPr id="7" name="Segnaposto numero diapositiva 6"/>
          <p:cNvSpPr>
            <a:spLocks noGrp="1"/>
          </p:cNvSpPr>
          <p:nvPr>
            <p:ph type="sldNum" sz="quarter" idx="12"/>
          </p:nvPr>
        </p:nvSpPr>
        <p:spPr/>
        <p:txBody>
          <a:bodyPr/>
          <a:lstStyle/>
          <a:p>
            <a:fld id="{A9BDED66-9088-47FB-8E7D-FE9C62F60343}" type="slidenum">
              <a:rPr lang="it-IT" smtClean="0"/>
              <a:pPr/>
              <a:t>30</a:t>
            </a:fld>
            <a:endParaRPr lang="it-IT"/>
          </a:p>
        </p:txBody>
      </p:sp>
      <p:pic>
        <p:nvPicPr>
          <p:cNvPr id="1026" name="Picture 2" descr="C:\Users\Owner\Pictures\Congregatio fidelium\imagesCAEYFEP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93096" y="251520"/>
            <a:ext cx="2259335" cy="15034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5733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66" y="285720"/>
            <a:ext cx="6172200" cy="2143140"/>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it-IT" sz="3200" b="1" dirty="0" smtClean="0">
                <a:ln w="50800"/>
                <a:solidFill>
                  <a:sysClr val="windowText" lastClr="000000"/>
                </a:solidFill>
              </a:rPr>
              <a:t>Capitolo 2 </a:t>
            </a:r>
            <a:br>
              <a:rPr lang="it-IT" sz="3200" b="1" dirty="0" smtClean="0">
                <a:ln w="50800"/>
                <a:solidFill>
                  <a:sysClr val="windowText" lastClr="000000"/>
                </a:solidFill>
              </a:rPr>
            </a:br>
            <a:r>
              <a:rPr lang="it-IT" sz="3200" b="1" dirty="0" smtClean="0">
                <a:ln w="50800"/>
                <a:solidFill>
                  <a:sysClr val="windowText" lastClr="000000"/>
                </a:solidFill>
              </a:rPr>
              <a:t>La Concezione, </a:t>
            </a:r>
            <a:br>
              <a:rPr lang="it-IT" sz="3200" b="1" dirty="0" smtClean="0">
                <a:ln w="50800"/>
                <a:solidFill>
                  <a:sysClr val="windowText" lastClr="000000"/>
                </a:solidFill>
              </a:rPr>
            </a:br>
            <a:r>
              <a:rPr lang="it-IT" sz="3200" b="1" dirty="0" smtClean="0">
                <a:ln w="50800"/>
                <a:solidFill>
                  <a:sysClr val="windowText" lastClr="000000"/>
                </a:solidFill>
              </a:rPr>
              <a:t>il sottofondo biblico e</a:t>
            </a:r>
            <a:br>
              <a:rPr lang="it-IT" sz="3200" b="1" dirty="0" smtClean="0">
                <a:ln w="50800"/>
                <a:solidFill>
                  <a:sysClr val="windowText" lastClr="000000"/>
                </a:solidFill>
              </a:rPr>
            </a:br>
            <a:r>
              <a:rPr lang="it-IT" sz="3200" b="1" dirty="0" smtClean="0">
                <a:ln w="50800"/>
                <a:solidFill>
                  <a:sysClr val="windowText" lastClr="000000"/>
                </a:solidFill>
              </a:rPr>
              <a:t>l'evoluzione storica del Magistero</a:t>
            </a:r>
            <a:endParaRPr lang="it-IT" sz="3200" b="1" dirty="0">
              <a:ln w="50800"/>
              <a:solidFill>
                <a:sysClr val="windowText" lastClr="000000"/>
              </a:solidFill>
            </a:endParaRPr>
          </a:p>
        </p:txBody>
      </p:sp>
      <p:sp>
        <p:nvSpPr>
          <p:cNvPr id="53249" name="Rectangle 1"/>
          <p:cNvSpPr>
            <a:spLocks noChangeArrowheads="1"/>
          </p:cNvSpPr>
          <p:nvPr/>
        </p:nvSpPr>
        <p:spPr bwMode="auto">
          <a:xfrm>
            <a:off x="321256" y="343856"/>
            <a:ext cx="6215106" cy="8525411"/>
          </a:xfrm>
          <a:prstGeom prst="rect">
            <a:avLst/>
          </a:prstGeom>
          <a:solidFill>
            <a:schemeClr val="accent1">
              <a:lumMod val="20000"/>
              <a:lumOff val="80000"/>
            </a:schemeClr>
          </a:solidFill>
          <a:ln w="57150">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a:p>
            <a:pPr algn="ctr"/>
            <a:endParaRPr lang="en-US" sz="2800" b="1" smtClean="0"/>
          </a:p>
          <a:p>
            <a:pPr algn="ctr"/>
            <a:r>
              <a:rPr lang="en-US" sz="2800" b="1" smtClean="0"/>
              <a:t>Gebieden waar </a:t>
            </a:r>
            <a:r>
              <a:rPr lang="en-US" sz="2800" b="1" smtClean="0"/>
              <a:t>meer </a:t>
            </a:r>
            <a:r>
              <a:rPr lang="en-US" sz="2800" b="1" smtClean="0"/>
              <a:t>leiding door de Heilige Geest </a:t>
            </a:r>
            <a:r>
              <a:rPr lang="en-US" sz="2800" b="1" smtClean="0"/>
              <a:t>in dialoog nodig </a:t>
            </a:r>
            <a:r>
              <a:rPr lang="en-US" sz="2800" b="1" smtClean="0"/>
              <a:t>is:</a:t>
            </a:r>
          </a:p>
          <a:p>
            <a:pPr algn="ctr"/>
            <a:endParaRPr lang="en-US" sz="2800" dirty="0" smtClean="0"/>
          </a:p>
          <a:p>
            <a:pPr marL="342900" indent="-342900">
              <a:buFont typeface="Arial" panose="020B0604020202020204" pitchFamily="34" charset="0"/>
              <a:buChar char="•"/>
            </a:pPr>
            <a:r>
              <a:rPr lang="en-US" sz="2300" b="1" smtClean="0"/>
              <a:t>Het onderscheiden van Gods wil inzake ecclesiologische kwesties als het drievoudig ambt, normatief leergezag, primaatschap</a:t>
            </a:r>
            <a:endParaRPr lang="en-US" sz="2300" b="1" dirty="0" smtClean="0"/>
          </a:p>
          <a:p>
            <a:pPr marL="342900" indent="-342900">
              <a:buFont typeface="Arial" panose="020B0604020202020204" pitchFamily="34" charset="0"/>
              <a:buChar char="•"/>
            </a:pPr>
            <a:r>
              <a:rPr lang="en-US" sz="2300" b="1" smtClean="0"/>
              <a:t>Criteria voor legitieme verscheidenheid</a:t>
            </a:r>
            <a:endParaRPr lang="en-US" sz="2300" b="1" dirty="0" smtClean="0"/>
          </a:p>
          <a:p>
            <a:pPr marL="342900" indent="-342900">
              <a:buFont typeface="Arial" panose="020B0604020202020204" pitchFamily="34" charset="0"/>
              <a:buChar char="•"/>
            </a:pPr>
            <a:r>
              <a:rPr lang="en-US" sz="2300" b="1" smtClean="0"/>
              <a:t>Compatibiliteit van ordinantie </a:t>
            </a:r>
            <a:r>
              <a:rPr lang="en-US" sz="2300" b="1" smtClean="0"/>
              <a:t>en sacrament? </a:t>
            </a:r>
            <a:endParaRPr lang="en-US" sz="2300" b="1" smtClean="0"/>
          </a:p>
          <a:p>
            <a:pPr marL="342900" indent="-342900"/>
            <a:r>
              <a:rPr lang="en-US" sz="2300" b="1" smtClean="0"/>
              <a:t>	Het aantal van deze riten? Wie mag gedoopt worden, </a:t>
            </a:r>
            <a:r>
              <a:rPr lang="en-US" sz="2300" b="1" smtClean="0"/>
              <a:t>geordineerd resp. gewijd, </a:t>
            </a:r>
            <a:r>
              <a:rPr lang="en-US" sz="2300" b="1" smtClean="0"/>
              <a:t>voorgaan?</a:t>
            </a:r>
            <a:endParaRPr lang="en-US" sz="2300" b="1" dirty="0" smtClean="0"/>
          </a:p>
          <a:p>
            <a:pPr marL="342900" indent="-342900">
              <a:buFont typeface="Arial" panose="020B0604020202020204" pitchFamily="34" charset="0"/>
              <a:buChar char="•"/>
            </a:pPr>
            <a:r>
              <a:rPr lang="en-US" sz="2300" b="1" smtClean="0"/>
              <a:t>Redding van mensen met een ander geloof?</a:t>
            </a:r>
            <a:endParaRPr lang="en-US" sz="2300" dirty="0"/>
          </a:p>
        </p:txBody>
      </p:sp>
      <p:sp>
        <p:nvSpPr>
          <p:cNvPr id="5" name="Segnaposto numero diapositiva 4"/>
          <p:cNvSpPr>
            <a:spLocks noGrp="1"/>
          </p:cNvSpPr>
          <p:nvPr>
            <p:ph type="sldNum" sz="quarter" idx="12"/>
          </p:nvPr>
        </p:nvSpPr>
        <p:spPr/>
        <p:txBody>
          <a:bodyPr/>
          <a:lstStyle/>
          <a:p>
            <a:fld id="{A9BDED66-9088-47FB-8E7D-FE9C62F60343}" type="slidenum">
              <a:rPr lang="it-IT" smtClean="0"/>
              <a:pPr/>
              <a:t>31</a:t>
            </a:fld>
            <a:endParaRPr lang="it-IT"/>
          </a:p>
        </p:txBody>
      </p:sp>
      <p:pic>
        <p:nvPicPr>
          <p:cNvPr id="6" name="Picture 2"/>
          <p:cNvPicPr>
            <a:picLocks noChangeAspect="1" noChangeArrowheads="1"/>
          </p:cNvPicPr>
          <p:nvPr/>
        </p:nvPicPr>
        <p:blipFill>
          <a:blip r:embed="rId3" cstate="print"/>
          <a:srcRect/>
          <a:stretch>
            <a:fillRect/>
          </a:stretch>
        </p:blipFill>
        <p:spPr bwMode="auto">
          <a:xfrm>
            <a:off x="1000108" y="467544"/>
            <a:ext cx="4929222" cy="4139014"/>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ln w="9525">
            <a:noFill/>
            <a:miter lim="800000"/>
            <a:headEnd/>
            <a:tailEnd/>
          </a:ln>
        </p:spPr>
      </p:pic>
    </p:spTree>
    <p:extLst>
      <p:ext uri="{BB962C8B-B14F-4D97-AF65-F5344CB8AC3E}">
        <p14:creationId xmlns:p14="http://schemas.microsoft.com/office/powerpoint/2010/main" xmlns="" val="2089590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28" y="357158"/>
            <a:ext cx="6286544" cy="8572560"/>
          </a:xfrm>
          <a:solidFill>
            <a:schemeClr val="accent1">
              <a:lumMod val="20000"/>
              <a:lumOff val="80000"/>
            </a:schemeClr>
          </a:solidFill>
          <a:ln w="76200">
            <a:solidFill>
              <a:srgbClr val="24FC3E"/>
            </a:solidFill>
          </a:ln>
        </p:spPr>
        <p:txBody>
          <a:bodyPr>
            <a:normAutofit fontScale="77500" lnSpcReduction="20000"/>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sz="3000" b="1" smtClean="0"/>
              <a:t>• In welke mate weerspiegelt deze tekst het ecclesiologisch verstaan </a:t>
            </a:r>
            <a:r>
              <a:rPr lang="en-US" sz="3000" b="1" smtClean="0"/>
              <a:t>in uw </a:t>
            </a:r>
            <a:r>
              <a:rPr lang="en-US" sz="3000" b="1" smtClean="0"/>
              <a:t>kerk?</a:t>
            </a:r>
          </a:p>
          <a:p>
            <a:pPr marL="0" indent="0">
              <a:buNone/>
            </a:pPr>
            <a:endParaRPr lang="en-US" sz="3000" b="1" smtClean="0"/>
          </a:p>
          <a:p>
            <a:pPr marL="0" indent="0">
              <a:buNone/>
            </a:pPr>
            <a:r>
              <a:rPr lang="en-US" sz="3000" b="1" smtClean="0"/>
              <a:t>• In welke mate biedt deze tekst een basis om te groeien in de eenheid van de kerken?</a:t>
            </a:r>
            <a:endParaRPr lang="en-US" sz="3000" b="1" dirty="0"/>
          </a:p>
          <a:p>
            <a:pPr marL="0" indent="0">
              <a:buNone/>
            </a:pPr>
            <a:endParaRPr lang="en-US" sz="3000" b="1" dirty="0"/>
          </a:p>
          <a:p>
            <a:pPr marL="0" indent="0">
              <a:buNone/>
            </a:pPr>
            <a:r>
              <a:rPr lang="en-US" sz="3000" b="1"/>
              <a:t>• </a:t>
            </a:r>
            <a:r>
              <a:rPr lang="en-US" sz="3000" b="1" smtClean="0"/>
              <a:t>Tot het werken aan welke aanpassingen of vernieuwing in het leven van uw kerk daagt deze verklaring uw kerk uit?</a:t>
            </a:r>
          </a:p>
          <a:p>
            <a:pPr marL="0" indent="0">
              <a:buNone/>
            </a:pPr>
            <a:endParaRPr lang="en-US" sz="3000" b="1" dirty="0"/>
          </a:p>
          <a:p>
            <a:pPr marL="0" indent="0">
              <a:buNone/>
            </a:pPr>
            <a:r>
              <a:rPr lang="en-US" sz="3000" b="1" smtClean="0"/>
              <a:t>• In hoeverre is uw kerk in staat om in haar leven en zending nauwere banden aan te gaan met die kerken die de in deze verklaring opgetekende beschrijving van de Kerk positief kunnen onderschrijven?</a:t>
            </a:r>
          </a:p>
          <a:p>
            <a:pPr marL="0" indent="0">
              <a:buNone/>
            </a:pPr>
            <a:endParaRPr lang="en-US" sz="3000" b="1" dirty="0"/>
          </a:p>
          <a:p>
            <a:pPr marL="0" indent="0">
              <a:buNone/>
            </a:pPr>
            <a:r>
              <a:rPr lang="en-US" sz="3000" b="1"/>
              <a:t>• </a:t>
            </a:r>
            <a:r>
              <a:rPr lang="en-US" sz="3000" b="1" smtClean="0"/>
              <a:t>Welke aspecten van het leven van de Kerk zouden nadere bespreking </a:t>
            </a:r>
            <a:r>
              <a:rPr lang="en-US" sz="3000" b="1" smtClean="0"/>
              <a:t>behoeven, </a:t>
            </a:r>
            <a:endParaRPr lang="en-US" sz="3000" b="1" smtClean="0"/>
          </a:p>
          <a:p>
            <a:pPr marL="0" indent="0">
              <a:buNone/>
            </a:pPr>
            <a:r>
              <a:rPr lang="en-US" sz="3000" b="1" smtClean="0"/>
              <a:t>en welk advies zou uw kerk kunnen geven voor het voortgezette werk van Geloof en Kerkorde op het gebied van ecclesiologie?</a:t>
            </a:r>
            <a:endParaRPr lang="it-IT" sz="3000" dirty="0"/>
          </a:p>
        </p:txBody>
      </p:sp>
      <p:sp>
        <p:nvSpPr>
          <p:cNvPr id="118786" name="Rectangle 2"/>
          <p:cNvSpPr>
            <a:spLocks noChangeArrowheads="1"/>
          </p:cNvSpPr>
          <p:nvPr/>
        </p:nvSpPr>
        <p:spPr bwMode="auto">
          <a:xfrm>
            <a:off x="357166" y="500034"/>
            <a:ext cx="6143668" cy="1500198"/>
          </a:xfrm>
          <a:prstGeom prst="rect">
            <a:avLst/>
          </a:prstGeom>
          <a:solidFill>
            <a:srgbClr val="9AE6A7"/>
          </a:solidFill>
          <a:ln w="57150" algn="ctr">
            <a:solidFill>
              <a:schemeClr val="accent1">
                <a:lumMod val="7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cs typeface="Arial" pitchFamily="34" charset="0"/>
              </a:rPr>
              <a:t>Vragen</a:t>
            </a:r>
            <a:r>
              <a:rPr kumimoji="0" lang="it-IT" sz="2400" b="0" i="0" u="none" strike="noStrike" cap="none" normalizeH="0" smtClean="0">
                <a:ln>
                  <a:noFill/>
                </a:ln>
                <a:solidFill>
                  <a:schemeClr val="tx1"/>
                </a:solidFill>
                <a:effectLst/>
                <a:latin typeface="Arial" pitchFamily="34" charset="0"/>
                <a:cs typeface="Arial" pitchFamily="34" charset="0"/>
              </a:rPr>
              <a:t> voorgelegd aan de kerken in de </a:t>
            </a:r>
            <a:r>
              <a:rPr kumimoji="0" lang="it-IT" sz="2400" b="0" i="0" u="none" strike="noStrike" cap="none" normalizeH="0" baseline="0" smtClean="0">
                <a:ln>
                  <a:noFill/>
                </a:ln>
                <a:solidFill>
                  <a:schemeClr val="tx1"/>
                </a:solidFill>
                <a:effectLst/>
                <a:latin typeface="Arial" pitchFamily="34" charset="0"/>
                <a:cs typeface="Arial" pitchFamily="34" charset="0"/>
              </a:rPr>
              <a:t>«Introductie» van</a:t>
            </a:r>
            <a:r>
              <a:rPr kumimoji="0" lang="it-IT" sz="2400" b="0" i="0" u="none" strike="noStrike" cap="none" normalizeH="0" smtClean="0">
                <a:ln>
                  <a:noFill/>
                </a:ln>
                <a:solidFill>
                  <a:schemeClr val="tx1"/>
                </a:solidFill>
                <a:effectLst/>
                <a:latin typeface="Arial" pitchFamily="34" charset="0"/>
                <a:cs typeface="Arial" pitchFamily="34" charset="0"/>
              </a:rPr>
              <a:t> </a:t>
            </a:r>
            <a:r>
              <a:rPr kumimoji="0" lang="it-IT" sz="2400" b="0" i="1" u="none" strike="noStrike" cap="none" normalizeH="0" baseline="0" smtClean="0">
                <a:ln>
                  <a:noFill/>
                </a:ln>
                <a:solidFill>
                  <a:schemeClr val="tx1"/>
                </a:solidFill>
                <a:effectLst/>
                <a:latin typeface="Arial" pitchFamily="34" charset="0"/>
                <a:cs typeface="Arial" pitchFamily="34" charset="0"/>
              </a:rPr>
              <a:t>De Kerk</a:t>
            </a:r>
            <a:r>
              <a:rPr lang="it-IT" sz="2400" i="1" smtClean="0">
                <a:latin typeface="Arial" pitchFamily="34" charset="0"/>
                <a:cs typeface="Arial" pitchFamily="34" charset="0"/>
              </a:rPr>
              <a:t>: naar een gezamenlijke visie</a:t>
            </a:r>
            <a:r>
              <a:rPr lang="it-IT" sz="2400" smtClean="0">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it-IT" sz="2400" smtClean="0">
                <a:latin typeface="Arial" pitchFamily="34" charset="0"/>
                <a:cs typeface="Arial" pitchFamily="34" charset="0"/>
              </a:rPr>
              <a:t>die vragen om een officiële reactie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egnaposto numero diapositiva 3"/>
          <p:cNvSpPr>
            <a:spLocks noGrp="1"/>
          </p:cNvSpPr>
          <p:nvPr>
            <p:ph type="sldNum" sz="quarter" idx="12"/>
          </p:nvPr>
        </p:nvSpPr>
        <p:spPr/>
        <p:txBody>
          <a:bodyPr/>
          <a:lstStyle/>
          <a:p>
            <a:fld id="{A9BDED66-9088-47FB-8E7D-FE9C62F60343}" type="slidenum">
              <a:rPr lang="it-IT" smtClean="0"/>
              <a:pPr/>
              <a:t>32</a:t>
            </a:fld>
            <a:endParaRPr lang="it-IT"/>
          </a:p>
        </p:txBody>
      </p:sp>
    </p:spTree>
    <p:extLst>
      <p:ext uri="{BB962C8B-B14F-4D97-AF65-F5344CB8AC3E}">
        <p14:creationId xmlns:p14="http://schemas.microsoft.com/office/powerpoint/2010/main" xmlns="" val="1772605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67544"/>
            <a:ext cx="5767536" cy="2848494"/>
          </a:xfrm>
          <a:solidFill>
            <a:srgbClr val="FFFF00"/>
          </a:solidFill>
        </p:spPr>
        <p:style>
          <a:lnRef idx="0">
            <a:schemeClr val="accent6"/>
          </a:lnRef>
          <a:fillRef idx="3">
            <a:schemeClr val="accent6"/>
          </a:fillRef>
          <a:effectRef idx="3">
            <a:schemeClr val="accent6"/>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2600" smtClean="0">
                <a:solidFill>
                  <a:srgbClr val="FF0000"/>
                </a:solidFill>
              </a:rPr>
              <a:t/>
            </a:r>
            <a:br>
              <a:rPr lang="en-US" sz="2600" smtClean="0">
                <a:solidFill>
                  <a:srgbClr val="FF0000"/>
                </a:solidFill>
              </a:rPr>
            </a:br>
            <a:r>
              <a:rPr lang="en-US" sz="2600" smtClean="0">
                <a:solidFill>
                  <a:srgbClr val="FF0000"/>
                </a:solidFill>
              </a:rPr>
              <a:t>“De Heilige Geest </a:t>
            </a:r>
            <a:r>
              <a:rPr lang="en-US" sz="2600" smtClean="0">
                <a:solidFill>
                  <a:srgbClr val="FF0000"/>
                </a:solidFill>
              </a:rPr>
              <a:t>voorziet in alles, </a:t>
            </a:r>
            <a:r>
              <a:rPr lang="en-US" sz="2600" smtClean="0">
                <a:solidFill>
                  <a:srgbClr val="FF0000"/>
                </a:solidFill>
              </a:rPr>
              <a:t>stroomt over met profetie, volbrengt het priesterschap, heeft wijsheid geleerd aan ongeletterden, heeft vissers geopenbaard als theologen, Hij brengt de gehele vergadering van de Kerk bijeen. </a:t>
            </a:r>
            <a:r>
              <a:rPr lang="en-US" sz="2600" dirty="0" smtClean="0">
                <a:solidFill>
                  <a:srgbClr val="FF0000"/>
                </a:solidFill>
              </a:rPr>
              <a:t/>
            </a:r>
            <a:br>
              <a:rPr lang="en-US" sz="2600" dirty="0" smtClean="0">
                <a:solidFill>
                  <a:srgbClr val="FF0000"/>
                </a:solidFill>
              </a:rPr>
            </a:br>
            <a:r>
              <a:rPr lang="en-US" sz="2600" smtClean="0">
                <a:solidFill>
                  <a:schemeClr val="tx1"/>
                </a:solidFill>
              </a:rPr>
              <a:t>- </a:t>
            </a:r>
            <a:r>
              <a:rPr lang="en-US" sz="1800" smtClean="0">
                <a:solidFill>
                  <a:schemeClr val="tx1"/>
                </a:solidFill>
              </a:rPr>
              <a:t>een orthodoxe hymne voor de </a:t>
            </a:r>
            <a:r>
              <a:rPr lang="en-US" sz="1800" smtClean="0">
                <a:solidFill>
                  <a:schemeClr val="tx1"/>
                </a:solidFill>
              </a:rPr>
              <a:t>Vigilie </a:t>
            </a:r>
            <a:r>
              <a:rPr lang="en-US" sz="1800" smtClean="0">
                <a:solidFill>
                  <a:schemeClr val="tx1"/>
                </a:solidFill>
              </a:rPr>
              <a:t>van Pinksteren. </a:t>
            </a:r>
            <a:r>
              <a:rPr lang="en-US" sz="2600" dirty="0" smtClean="0"/>
              <a:t/>
            </a:r>
            <a:br>
              <a:rPr lang="en-US" sz="2600" dirty="0" smtClean="0"/>
            </a:br>
            <a:endParaRPr lang="it-IT" sz="2600" b="1" dirty="0">
              <a:ln w="50800"/>
              <a:solidFill>
                <a:sysClr val="windowText" lastClr="000000"/>
              </a:solidFill>
            </a:endParaRPr>
          </a:p>
        </p:txBody>
      </p:sp>
      <p:pic>
        <p:nvPicPr>
          <p:cNvPr id="29698" name="Picture 2"/>
          <p:cNvPicPr>
            <a:picLocks noChangeAspect="1" noChangeArrowheads="1"/>
          </p:cNvPicPr>
          <p:nvPr/>
        </p:nvPicPr>
        <p:blipFill>
          <a:blip r:embed="rId3" cstate="print"/>
          <a:srcRect/>
          <a:stretch>
            <a:fillRect/>
          </a:stretch>
        </p:blipFill>
        <p:spPr bwMode="auto">
          <a:xfrm>
            <a:off x="571480" y="3643306"/>
            <a:ext cx="5643602" cy="4915125"/>
          </a:xfrm>
          <a:prstGeom prst="rect">
            <a:avLst/>
          </a:prstGeom>
          <a:ln w="76200">
            <a:headEnd/>
            <a:tailEnd/>
          </a:ln>
          <a:effectLst>
            <a:glow rad="228600">
              <a:schemeClr val="accent6">
                <a:satMod val="175000"/>
                <a:alpha val="40000"/>
              </a:schemeClr>
            </a:glow>
            <a:innerShdw blurRad="63500" dist="50800" dir="16200000">
              <a:prstClr val="black">
                <a:alpha val="50000"/>
              </a:prstClr>
            </a:innerShdw>
          </a:effectLst>
        </p:spPr>
        <p:style>
          <a:lnRef idx="0">
            <a:schemeClr val="accent6"/>
          </a:lnRef>
          <a:fillRef idx="3">
            <a:schemeClr val="accent6"/>
          </a:fillRef>
          <a:effectRef idx="3">
            <a:schemeClr val="accent6"/>
          </a:effectRef>
          <a:fontRef idx="minor">
            <a:schemeClr val="lt1"/>
          </a:fontRef>
        </p:style>
      </p:pic>
      <p:sp>
        <p:nvSpPr>
          <p:cNvPr id="4" name="Segnaposto numero diapositiva 3"/>
          <p:cNvSpPr>
            <a:spLocks noGrp="1"/>
          </p:cNvSpPr>
          <p:nvPr>
            <p:ph type="sldNum" sz="quarter" idx="12"/>
          </p:nvPr>
        </p:nvSpPr>
        <p:spPr/>
        <p:txBody>
          <a:bodyPr/>
          <a:lstStyle/>
          <a:p>
            <a:fld id="{A9BDED66-9088-47FB-8E7D-FE9C62F60343}" type="slidenum">
              <a:rPr lang="it-IT" smtClean="0"/>
              <a:pPr/>
              <a:t>33</a:t>
            </a:fld>
            <a:endParaRPr lang="it-IT"/>
          </a:p>
        </p:txBody>
      </p:sp>
    </p:spTree>
    <p:extLst>
      <p:ext uri="{BB962C8B-B14F-4D97-AF65-F5344CB8AC3E}">
        <p14:creationId xmlns:p14="http://schemas.microsoft.com/office/powerpoint/2010/main" xmlns="" val="3132158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604" y="366184"/>
            <a:ext cx="6072230" cy="1325496"/>
          </a:xfrm>
          <a:solidFill>
            <a:srgbClr val="CCFF99"/>
          </a:solidFill>
          <a:effectLst>
            <a:innerShdw blurRad="63500" dist="50800">
              <a:prstClr val="black">
                <a:alpha val="50000"/>
              </a:prstClr>
            </a:innerShdw>
          </a:effectLst>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lvl="0"/>
            <a:r>
              <a:rPr lang="it-IT" sz="3600" b="1" dirty="0">
                <a:ln w="50800"/>
                <a:solidFill>
                  <a:schemeClr val="bg1">
                    <a:shade val="50000"/>
                  </a:schemeClr>
                </a:solidFill>
                <a:cs typeface="Arial" pitchFamily="34" charset="0"/>
              </a:rPr>
              <a:t/>
            </a:r>
            <a:br>
              <a:rPr lang="it-IT" sz="3600" b="1" dirty="0">
                <a:ln w="50800"/>
                <a:solidFill>
                  <a:schemeClr val="bg1">
                    <a:shade val="50000"/>
                  </a:schemeClr>
                </a:solidFill>
                <a:cs typeface="Arial" pitchFamily="34" charset="0"/>
              </a:rPr>
            </a:br>
            <a:r>
              <a:rPr lang="it-IT" sz="3600" b="1" smtClean="0">
                <a:ln w="50800"/>
                <a:solidFill>
                  <a:schemeClr val="bg1">
                    <a:shade val="50000"/>
                  </a:schemeClr>
                </a:solidFill>
                <a:cs typeface="Arial" pitchFamily="34" charset="0"/>
              </a:rPr>
              <a:t/>
            </a:r>
            <a:br>
              <a:rPr lang="it-IT" sz="3600" b="1" smtClean="0">
                <a:ln w="50800"/>
                <a:solidFill>
                  <a:schemeClr val="bg1">
                    <a:shade val="50000"/>
                  </a:schemeClr>
                </a:solidFill>
                <a:cs typeface="Arial" pitchFamily="34" charset="0"/>
              </a:rPr>
            </a:br>
            <a:r>
              <a:rPr lang="en-US" sz="3200" b="1" dirty="0" smtClean="0"/>
              <a:t>Paarsgewijze uitwisseling </a:t>
            </a:r>
            <a:br>
              <a:rPr lang="en-US" sz="3200" b="1" dirty="0" smtClean="0"/>
            </a:br>
            <a:r>
              <a:rPr lang="en-US" sz="3200" b="1" dirty="0" smtClean="0"/>
              <a:t>volgend op de presentatie door William </a:t>
            </a:r>
            <a:r>
              <a:rPr lang="en-US" sz="3200" b="1" dirty="0"/>
              <a:t>Henn, </a:t>
            </a:r>
            <a:r>
              <a:rPr lang="en-US" sz="3200" b="1" dirty="0" smtClean="0"/>
              <a:t>OFM Cap.</a:t>
            </a:r>
            <a:r>
              <a:rPr lang="it-IT" sz="3600" b="1" dirty="0" smtClean="0">
                <a:ln w="50800"/>
                <a:solidFill>
                  <a:schemeClr val="bg1">
                    <a:shade val="50000"/>
                  </a:schemeClr>
                </a:solidFill>
                <a:cs typeface="Arial" pitchFamily="34" charset="0"/>
              </a:rPr>
              <a:t/>
            </a:r>
            <a:br>
              <a:rPr lang="it-IT" sz="3600" b="1" dirty="0" smtClean="0">
                <a:ln w="50800"/>
                <a:solidFill>
                  <a:schemeClr val="bg1">
                    <a:shade val="50000"/>
                  </a:schemeClr>
                </a:solidFill>
                <a:cs typeface="Arial" pitchFamily="34" charset="0"/>
              </a:rPr>
            </a:br>
            <a:r>
              <a:rPr lang="it-IT" sz="3200" b="1" dirty="0"/>
              <a:t>	</a:t>
            </a:r>
            <a:r>
              <a:rPr lang="it-IT" sz="3200" b="1" u="sng" dirty="0" smtClean="0">
                <a:ln w="50800"/>
                <a:solidFill>
                  <a:schemeClr val="bg1">
                    <a:shade val="50000"/>
                  </a:schemeClr>
                </a:solidFill>
                <a:cs typeface="Arial" pitchFamily="34" charset="0"/>
              </a:rPr>
              <a:t/>
            </a:r>
            <a:br>
              <a:rPr lang="it-IT" sz="3200" b="1" u="sng" dirty="0" smtClean="0">
                <a:ln w="50800"/>
                <a:solidFill>
                  <a:schemeClr val="bg1">
                    <a:shade val="50000"/>
                  </a:schemeClr>
                </a:solidFill>
                <a:cs typeface="Arial" pitchFamily="34" charset="0"/>
              </a:rPr>
            </a:br>
            <a:endParaRPr lang="it-IT" sz="3200" b="1" dirty="0">
              <a:ln w="50800"/>
              <a:solidFill>
                <a:schemeClr val="bg1">
                  <a:shade val="50000"/>
                </a:schemeClr>
              </a:solidFill>
            </a:endParaRPr>
          </a:p>
        </p:txBody>
      </p:sp>
      <p:sp>
        <p:nvSpPr>
          <p:cNvPr id="3" name="Segnaposto contenuto 2"/>
          <p:cNvSpPr>
            <a:spLocks noGrp="1"/>
          </p:cNvSpPr>
          <p:nvPr>
            <p:ph idx="1"/>
          </p:nvPr>
        </p:nvSpPr>
        <p:spPr>
          <a:xfrm>
            <a:off x="357166" y="1835696"/>
            <a:ext cx="6215106" cy="7056784"/>
          </a:xfrm>
          <a:blipFill>
            <a:blip r:embed="rId3" cstate="print"/>
            <a:tile tx="0" ty="0" sx="100000" sy="100000" flip="none" algn="tl"/>
          </a:blipFill>
          <a:ln w="76200">
            <a:solidFill>
              <a:srgbClr val="00B050"/>
            </a:solidFill>
          </a:ln>
        </p:spPr>
        <p:txBody>
          <a:bodyPr>
            <a:normAutofit lnSpcReduction="10000"/>
          </a:bodyPr>
          <a:lstStyle/>
          <a:p>
            <a:pPr marL="0" indent="0">
              <a:buNone/>
            </a:pPr>
            <a:r>
              <a:rPr lang="nl-NL" sz="2500" dirty="0" smtClean="0"/>
              <a:t>1. Denk een paar minuten individueel na over onderstaande vraag;</a:t>
            </a:r>
            <a:br>
              <a:rPr lang="nl-NL" sz="2500" dirty="0" smtClean="0"/>
            </a:br>
            <a:r>
              <a:rPr lang="nl-NL" sz="2500" dirty="0" smtClean="0"/>
              <a:t>2. Wissel een paar minuten met uw gesprekspartner over </a:t>
            </a:r>
            <a:r>
              <a:rPr lang="nl-NL" sz="2500" smtClean="0"/>
              <a:t>uw beider overdenkingen </a:t>
            </a:r>
            <a:r>
              <a:rPr lang="nl-NL" sz="2500" dirty="0" smtClean="0"/>
              <a:t>uit;</a:t>
            </a:r>
          </a:p>
          <a:p>
            <a:pPr marL="0" indent="0">
              <a:buNone/>
            </a:pPr>
            <a:r>
              <a:rPr lang="nl-NL" sz="2500" dirty="0" smtClean="0"/>
              <a:t>3. Voel u vrij om het resultaat van uw uitwisseling bondig samen te vatten in de ruimte (op het uitgereikte blad) onder de vraag. </a:t>
            </a:r>
            <a:r>
              <a:rPr lang="nl-NL" dirty="0" smtClean="0"/>
              <a:t/>
            </a:r>
            <a:br>
              <a:rPr lang="nl-NL" dirty="0" smtClean="0"/>
            </a:br>
            <a:endParaRPr lang="nl-NL" dirty="0" smtClean="0"/>
          </a:p>
          <a:p>
            <a:pPr marL="0" indent="0" algn="ctr">
              <a:buNone/>
            </a:pPr>
            <a:r>
              <a:rPr lang="nl-NL" sz="3000" b="1" dirty="0" smtClean="0"/>
              <a:t>Vraag:</a:t>
            </a:r>
            <a:r>
              <a:rPr lang="nl-NL" sz="3000" dirty="0" smtClean="0"/>
              <a:t> </a:t>
            </a:r>
            <a:br>
              <a:rPr lang="nl-NL" sz="3000" dirty="0" smtClean="0"/>
            </a:br>
            <a:endParaRPr lang="nl-NL" sz="3000" dirty="0" smtClean="0"/>
          </a:p>
          <a:p>
            <a:pPr marL="0" indent="0" algn="ctr">
              <a:lnSpc>
                <a:spcPct val="110000"/>
              </a:lnSpc>
              <a:buNone/>
            </a:pPr>
            <a:r>
              <a:rPr lang="nl-NL" sz="3000" b="1" dirty="0" smtClean="0"/>
              <a:t>Reflecteert de convergentietekst       </a:t>
            </a:r>
            <a:r>
              <a:rPr lang="nl-NL" sz="3000" b="1" i="1" dirty="0" smtClean="0"/>
              <a:t>De Kerk: naar een gezamenlijke visie </a:t>
            </a:r>
            <a:r>
              <a:rPr lang="nl-NL" sz="3000" b="1" dirty="0" smtClean="0"/>
              <a:t>hoe uw christelijke gemeenschap de kerk verstaat, </a:t>
            </a:r>
          </a:p>
          <a:p>
            <a:pPr marL="0" indent="0" algn="ctr">
              <a:lnSpc>
                <a:spcPct val="110000"/>
              </a:lnSpc>
              <a:buNone/>
            </a:pPr>
            <a:r>
              <a:rPr lang="nl-NL" sz="3000" b="1" dirty="0" smtClean="0"/>
              <a:t>en op welke wijze?</a:t>
            </a:r>
          </a:p>
          <a:p>
            <a:pPr marL="0" indent="0">
              <a:buNone/>
            </a:pPr>
            <a:endParaRPr lang="nl-NL" dirty="0" smtClean="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34</a:t>
            </a:fld>
            <a:endParaRPr lang="it-IT"/>
          </a:p>
        </p:txBody>
      </p:sp>
    </p:spTree>
    <p:extLst>
      <p:ext uri="{BB962C8B-B14F-4D97-AF65-F5344CB8AC3E}">
        <p14:creationId xmlns:p14="http://schemas.microsoft.com/office/powerpoint/2010/main" xmlns="" val="516134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90" y="142844"/>
            <a:ext cx="6429420" cy="1071570"/>
          </a:xfrm>
          <a:solidFill>
            <a:srgbClr val="7CF4F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nl-NL" sz="2800" b="1" dirty="0" smtClean="0"/>
              <a:t>De Verklaring van Toronto, 1950</a:t>
            </a:r>
            <a:r>
              <a:rPr lang="nl-NL" sz="2800" b="1" smtClean="0"/>
              <a:t/>
            </a:r>
            <a:br>
              <a:rPr lang="nl-NL" sz="2800" b="1" smtClean="0"/>
            </a:br>
            <a:r>
              <a:rPr lang="nl-NL" sz="2800" b="1" smtClean="0"/>
              <a:t>Diverse </a:t>
            </a:r>
            <a:r>
              <a:rPr lang="nl-NL" sz="2800" b="1" dirty="0" smtClean="0"/>
              <a:t>kerkvisies</a:t>
            </a:r>
            <a:endParaRPr lang="nl-NL" sz="2800" b="1" dirty="0"/>
          </a:p>
        </p:txBody>
      </p:sp>
      <p:graphicFrame>
        <p:nvGraphicFramePr>
          <p:cNvPr id="4" name="Diagramma 3"/>
          <p:cNvGraphicFramePr/>
          <p:nvPr>
            <p:extLst>
              <p:ext uri="{D42A27DB-BD31-4B8C-83A1-F6EECF244321}">
                <p14:modId xmlns:p14="http://schemas.microsoft.com/office/powerpoint/2010/main" xmlns="" val="204458168"/>
              </p:ext>
            </p:extLst>
          </p:nvPr>
        </p:nvGraphicFramePr>
        <p:xfrm>
          <a:off x="188640" y="899592"/>
          <a:ext cx="6357982" cy="799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2997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42900" y="2133622"/>
            <a:ext cx="6172200" cy="6470826"/>
          </a:xfrm>
          <a:solidFill>
            <a:srgbClr val="CCFF99"/>
          </a:solidFill>
          <a:ln w="76200">
            <a:solidFill>
              <a:srgbClr val="24FC3E"/>
            </a:solidFill>
          </a:ln>
        </p:spPr>
        <p:txBody>
          <a:bodyPr>
            <a:normAutofit/>
          </a:bodyPr>
          <a:lstStyle/>
          <a:p>
            <a:pPr marL="0" indent="0" algn="just">
              <a:buNone/>
            </a:pPr>
            <a:endParaRPr lang="en-US" sz="1800" b="1" dirty="0" smtClean="0">
              <a:solidFill>
                <a:schemeClr val="tx1">
                  <a:lumMod val="95000"/>
                  <a:lumOff val="5000"/>
                </a:schemeClr>
              </a:solidFill>
            </a:endParaRPr>
          </a:p>
          <a:p>
            <a:pPr marL="0" indent="0" algn="just">
              <a:buNone/>
            </a:pPr>
            <a:r>
              <a:rPr lang="en-US" sz="3600" b="1" dirty="0" smtClean="0">
                <a:solidFill>
                  <a:schemeClr val="tx1">
                    <a:lumMod val="95000"/>
                    <a:lumOff val="5000"/>
                  </a:schemeClr>
                </a:solidFill>
              </a:rPr>
              <a:t>“De hele essentie van het oecumenisch gesprek is precies </a:t>
            </a:r>
            <a:r>
              <a:rPr lang="en-US" sz="3600" b="1" dirty="0" err="1" smtClean="0">
                <a:solidFill>
                  <a:schemeClr val="tx1">
                    <a:lumMod val="95000"/>
                    <a:lumOff val="5000"/>
                  </a:schemeClr>
                </a:solidFill>
              </a:rPr>
              <a:t>dat</a:t>
            </a:r>
            <a:r>
              <a:rPr lang="en-US" sz="3600" b="1" smtClean="0">
                <a:solidFill>
                  <a:schemeClr val="tx1">
                    <a:lumMod val="95000"/>
                    <a:lumOff val="5000"/>
                  </a:schemeClr>
                </a:solidFill>
              </a:rPr>
              <a:t> al deze opvattingen met elkaar in dynamische relatie treden"</a:t>
            </a:r>
            <a:endParaRPr lang="en-US" sz="3600" b="1" dirty="0">
              <a:solidFill>
                <a:schemeClr val="tx1">
                  <a:lumMod val="95000"/>
                  <a:lumOff val="5000"/>
                </a:schemeClr>
              </a:solidFill>
            </a:endParaRPr>
          </a:p>
          <a:p>
            <a:endParaRPr lang="en-US" dirty="0"/>
          </a:p>
        </p:txBody>
      </p:sp>
      <p:sp>
        <p:nvSpPr>
          <p:cNvPr id="4" name="Slide Number Placeholder 3"/>
          <p:cNvSpPr>
            <a:spLocks noGrp="1"/>
          </p:cNvSpPr>
          <p:nvPr>
            <p:ph type="sldNum" sz="quarter" idx="12"/>
          </p:nvPr>
        </p:nvSpPr>
        <p:spPr/>
        <p:txBody>
          <a:bodyPr/>
          <a:lstStyle/>
          <a:p>
            <a:fld id="{A9BDED66-9088-47FB-8E7D-FE9C62F60343}" type="slidenum">
              <a:rPr lang="it-IT" smtClean="0"/>
              <a:pPr/>
              <a:t>5</a:t>
            </a:fld>
            <a:endParaRPr lang="it-IT"/>
          </a:p>
        </p:txBody>
      </p:sp>
      <p:pic>
        <p:nvPicPr>
          <p:cNvPr id="7" name="Picture 2"/>
          <p:cNvPicPr>
            <a:picLocks noChangeAspect="1" noChangeArrowheads="1"/>
          </p:cNvPicPr>
          <p:nvPr/>
        </p:nvPicPr>
        <p:blipFill>
          <a:blip r:embed="rId3" cstate="print"/>
          <a:srcRect/>
          <a:stretch>
            <a:fillRect/>
          </a:stretch>
        </p:blipFill>
        <p:spPr bwMode="auto">
          <a:xfrm>
            <a:off x="404664" y="251520"/>
            <a:ext cx="6048672" cy="1757649"/>
          </a:xfrm>
          <a:prstGeom prst="rect">
            <a:avLst/>
          </a:prstGeom>
          <a:noFill/>
          <a:ln w="76200">
            <a:solidFill>
              <a:srgbClr val="CCFF99"/>
            </a:solidFill>
            <a:miter lim="800000"/>
            <a:headEnd/>
            <a:tailEnd/>
          </a:ln>
        </p:spPr>
      </p:pic>
      <p:pic>
        <p:nvPicPr>
          <p:cNvPr id="6" name="Picture 2" descr="C:\Users\Owner\Pictures\Congregatio fidelium\imagesCAI3KP4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68760" y="5925269"/>
            <a:ext cx="4320480" cy="1743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0326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rgbClr val="24FC3E"/>
            </a:solidFill>
          </a:ln>
        </p:spPr>
        <p:txBody>
          <a:bodyPr>
            <a:noAutofit/>
          </a:bodyPr>
          <a:lstStyle/>
          <a:p>
            <a:pPr algn="l"/>
            <a:r>
              <a:rPr lang="nl-NL" sz="3600" smtClean="0"/>
              <a:t/>
            </a:r>
            <a:br>
              <a:rPr lang="nl-NL" sz="3600" smtClean="0"/>
            </a:br>
            <a:r>
              <a:rPr lang="nl-NL" sz="3600" smtClean="0"/>
              <a:t>II. A. Fases op weg naar </a:t>
            </a:r>
            <a:r>
              <a:rPr lang="nl-NL" sz="3600" i="1" smtClean="0"/>
              <a:t>De Kerk: naar een gezamenlijke visie </a:t>
            </a:r>
            <a:r>
              <a:rPr lang="nl-NL" sz="3600" smtClean="0"/>
              <a:t>(1993-1998)</a:t>
            </a:r>
            <a:br>
              <a:rPr lang="nl-NL" sz="3600" smtClean="0"/>
            </a:br>
            <a:endParaRPr lang="nl-NL" sz="3600"/>
          </a:p>
        </p:txBody>
      </p:sp>
      <p:sp>
        <p:nvSpPr>
          <p:cNvPr id="3" name="Content Placeholder 2"/>
          <p:cNvSpPr>
            <a:spLocks noGrp="1"/>
          </p:cNvSpPr>
          <p:nvPr>
            <p:ph idx="1"/>
          </p:nvPr>
        </p:nvSpPr>
        <p:spPr>
          <a:xfrm>
            <a:off x="342900" y="2133622"/>
            <a:ext cx="6172200" cy="6758858"/>
          </a:xfrm>
          <a:ln w="76200">
            <a:solidFill>
              <a:srgbClr val="24FC3E"/>
            </a:solidFill>
          </a:ln>
        </p:spPr>
        <p:txBody>
          <a:bodyPr>
            <a:normAutofit lnSpcReduction="10000"/>
          </a:bodyPr>
          <a:lstStyle/>
          <a:p>
            <a:pPr marL="0" indent="0">
              <a:buNone/>
            </a:pPr>
            <a:r>
              <a:rPr lang="nl-NL" smtClean="0"/>
              <a:t>“</a:t>
            </a:r>
            <a:r>
              <a:rPr lang="nl-NL" sz="2800" smtClean="0"/>
              <a:t>De zoektocht naar </a:t>
            </a:r>
          </a:p>
          <a:p>
            <a:pPr marL="0" indent="0">
              <a:buNone/>
            </a:pPr>
            <a:r>
              <a:rPr lang="nl-NL" sz="2800" smtClean="0"/>
              <a:t>christelijke eenheid</a:t>
            </a:r>
          </a:p>
          <a:p>
            <a:pPr marL="0" indent="0">
              <a:buNone/>
            </a:pPr>
            <a:r>
              <a:rPr lang="nl-NL" sz="2800" smtClean="0"/>
              <a:t>veronderstelt de </a:t>
            </a:r>
          </a:p>
          <a:p>
            <a:pPr marL="0" indent="0">
              <a:buNone/>
            </a:pPr>
            <a:r>
              <a:rPr lang="nl-NL" sz="2800" smtClean="0"/>
              <a:t>zoektocht naar</a:t>
            </a:r>
          </a:p>
          <a:p>
            <a:pPr marL="0" indent="0">
              <a:buNone/>
            </a:pPr>
            <a:r>
              <a:rPr lang="nl-NL" sz="2800" smtClean="0"/>
              <a:t>gemeenschappelijke</a:t>
            </a:r>
          </a:p>
          <a:p>
            <a:pPr marL="0" indent="0">
              <a:buNone/>
            </a:pPr>
            <a:r>
              <a:rPr lang="nl-NL" sz="2800" smtClean="0"/>
              <a:t>oecumenische </a:t>
            </a:r>
          </a:p>
          <a:p>
            <a:pPr marL="0" indent="0">
              <a:buNone/>
            </a:pPr>
            <a:r>
              <a:rPr lang="nl-NL" sz="2800" smtClean="0"/>
              <a:t>perspectieven op</a:t>
            </a:r>
          </a:p>
          <a:p>
            <a:pPr marL="0" indent="0">
              <a:buNone/>
            </a:pPr>
            <a:r>
              <a:rPr lang="nl-NL" sz="2800" smtClean="0"/>
              <a:t>ecclesiologie. Deze</a:t>
            </a:r>
          </a:p>
          <a:p>
            <a:pPr marL="0" indent="0">
              <a:buNone/>
            </a:pPr>
            <a:r>
              <a:rPr lang="nl-NL" sz="2800" smtClean="0"/>
              <a:t>noodzaak wordt sterk onderstreept door</a:t>
            </a:r>
          </a:p>
          <a:p>
            <a:pPr marL="0" indent="0">
              <a:buNone/>
            </a:pPr>
            <a:r>
              <a:rPr lang="nl-NL" sz="2800" smtClean="0"/>
              <a:t>de analyse van de </a:t>
            </a:r>
            <a:r>
              <a:rPr lang="nl-NL" sz="2800" smtClean="0"/>
              <a:t>reacties op </a:t>
            </a:r>
            <a:r>
              <a:rPr lang="nl-NL" sz="2800" smtClean="0"/>
              <a:t>BEM, die </a:t>
            </a:r>
            <a:endParaRPr lang="nl-NL" sz="2800" smtClean="0"/>
          </a:p>
          <a:p>
            <a:pPr marL="0" indent="0">
              <a:buNone/>
            </a:pPr>
            <a:r>
              <a:rPr lang="nl-NL" sz="2800" smtClean="0"/>
              <a:t>veel verschillende </a:t>
            </a:r>
            <a:r>
              <a:rPr lang="nl-NL" sz="2800" smtClean="0"/>
              <a:t>vooronderstellingen </a:t>
            </a:r>
            <a:endParaRPr lang="nl-NL" sz="2800" smtClean="0"/>
          </a:p>
          <a:p>
            <a:pPr marL="0" indent="0">
              <a:buNone/>
            </a:pPr>
            <a:r>
              <a:rPr lang="nl-NL" sz="2800" smtClean="0"/>
              <a:t>aan het </a:t>
            </a:r>
            <a:r>
              <a:rPr lang="nl-NL" sz="2800" smtClean="0"/>
              <a:t>licht brengen, maar ook </a:t>
            </a:r>
          </a:p>
          <a:p>
            <a:pPr marL="0" indent="0">
              <a:buNone/>
            </a:pPr>
            <a:r>
              <a:rPr lang="nl-NL" sz="2800" smtClean="0"/>
              <a:t>convergenties met betrekking tot het </a:t>
            </a:r>
          </a:p>
          <a:p>
            <a:pPr marL="0" indent="0">
              <a:buNone/>
            </a:pPr>
            <a:r>
              <a:rPr lang="nl-NL" sz="2800" smtClean="0"/>
              <a:t>wezen van de Kerk" (p. 147).</a:t>
            </a:r>
            <a:endParaRPr lang="nl-NL" sz="2800"/>
          </a:p>
        </p:txBody>
      </p:sp>
      <p:sp>
        <p:nvSpPr>
          <p:cNvPr id="4" name="Slide Number Placeholder 3"/>
          <p:cNvSpPr>
            <a:spLocks noGrp="1"/>
          </p:cNvSpPr>
          <p:nvPr>
            <p:ph type="sldNum" sz="quarter" idx="12"/>
          </p:nvPr>
        </p:nvSpPr>
        <p:spPr/>
        <p:txBody>
          <a:bodyPr/>
          <a:lstStyle/>
          <a:p>
            <a:fld id="{A9BDED66-9088-47FB-8E7D-FE9C62F60343}" type="slidenum">
              <a:rPr lang="nl-NL" smtClean="0"/>
              <a:pPr/>
              <a:t>6</a:t>
            </a:fld>
            <a:endParaRPr lang="nl-NL"/>
          </a:p>
        </p:txBody>
      </p:sp>
      <p:pic>
        <p:nvPicPr>
          <p:cNvPr id="4098" name="Picture 2" descr="C:\Users\Owner\Pictures\BEM 1982-199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05064" y="1691680"/>
            <a:ext cx="2628900" cy="4238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3787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90" y="214282"/>
            <a:ext cx="6429420" cy="8643998"/>
          </a:xfrm>
          <a:solidFill>
            <a:schemeClr val="bg1"/>
          </a:solidFill>
          <a:ln w="76200">
            <a:solidFill>
              <a:srgbClr val="24FC3E"/>
            </a:solidFill>
          </a:ln>
        </p:spPr>
        <p:txBody>
          <a:bodyPr>
            <a:normAutofit/>
          </a:bodyPr>
          <a:lstStyle/>
          <a:p>
            <a:pPr marL="0" lvl="0" indent="0">
              <a:buNone/>
            </a:pPr>
            <a:r>
              <a:rPr lang="en-US" sz="2800" dirty="0" smtClean="0"/>
              <a:t>“In het </a:t>
            </a:r>
            <a:r>
              <a:rPr lang="en-US" sz="2800" dirty="0" err="1" smtClean="0"/>
              <a:t>licht</a:t>
            </a:r>
            <a:r>
              <a:rPr lang="en-US" sz="2800" smtClean="0"/>
              <a:t> van het</a:t>
            </a:r>
          </a:p>
          <a:p>
            <a:pPr marL="0" lvl="0" indent="0">
              <a:buNone/>
            </a:pPr>
            <a:r>
              <a:rPr lang="en-US" sz="2800" smtClean="0"/>
              <a:t>Lima-document, waar </a:t>
            </a:r>
          </a:p>
          <a:p>
            <a:pPr marL="0" lvl="0" indent="0">
              <a:buNone/>
            </a:pPr>
            <a:r>
              <a:rPr lang="en-US" sz="2800" smtClean="0"/>
              <a:t>christelijke kerken over </a:t>
            </a:r>
          </a:p>
          <a:p>
            <a:pPr marL="0" lvl="0" indent="0">
              <a:buNone/>
            </a:pPr>
            <a:r>
              <a:rPr lang="en-US" sz="2800" smtClean="0"/>
              <a:t>de hele wereld op</a:t>
            </a:r>
          </a:p>
          <a:p>
            <a:pPr marL="0" lvl="0" indent="0">
              <a:buNone/>
            </a:pPr>
            <a:r>
              <a:rPr lang="en-US" sz="2800" smtClean="0"/>
              <a:t>reageren, is er een </a:t>
            </a:r>
          </a:p>
          <a:p>
            <a:pPr marL="0" lvl="0" indent="0">
              <a:buNone/>
            </a:pPr>
            <a:r>
              <a:rPr lang="en-US" sz="2800" smtClean="0"/>
              <a:t>nieuwe impuls gegeven aan de zoektocht </a:t>
            </a:r>
          </a:p>
          <a:p>
            <a:pPr marL="0" lvl="0" indent="0">
              <a:buNone/>
            </a:pPr>
            <a:r>
              <a:rPr lang="en-US" sz="2800" smtClean="0"/>
              <a:t>naar gemeenschappelijke perspectieven op </a:t>
            </a:r>
          </a:p>
          <a:p>
            <a:pPr marL="0" lvl="0" indent="0">
              <a:buNone/>
            </a:pPr>
            <a:r>
              <a:rPr lang="en-US" sz="2800" smtClean="0"/>
              <a:t>ecclesiologie" </a:t>
            </a:r>
            <a:r>
              <a:rPr lang="en-US" sz="2800" dirty="0"/>
              <a:t>(p. 147).</a:t>
            </a:r>
            <a:endParaRPr lang="en-US" sz="2800" dirty="0">
              <a:cs typeface="Arial" pitchFamily="34" charset="0"/>
            </a:endParaRPr>
          </a:p>
          <a:p>
            <a:pPr marL="0" indent="0">
              <a:buNone/>
            </a:pPr>
            <a:endParaRPr lang="en-US" dirty="0" smtClean="0"/>
          </a:p>
          <a:p>
            <a:pPr marL="0" indent="0" algn="ctr">
              <a:buNone/>
            </a:pPr>
            <a:r>
              <a:rPr lang="en-US" sz="2800" smtClean="0"/>
              <a:t>Een dergelijke ecclesiologie in oecumenisch perspectief... vereist een zoektocht naar </a:t>
            </a:r>
            <a:r>
              <a:rPr lang="en-US" sz="2800" b="1" smtClean="0"/>
              <a:t>fundamentele ecclesiologische beginselen</a:t>
            </a:r>
            <a:r>
              <a:rPr lang="en-US" sz="2800" smtClean="0"/>
              <a:t>, die gemeenschappelijke perspectieven voor de verschillende ecclesiologie</a:t>
            </a:r>
            <a:r>
              <a:rPr lang="en-US" sz="2800" smtClean="0">
                <a:cs typeface="Times New Roman"/>
              </a:rPr>
              <a:t>ë</a:t>
            </a:r>
            <a:r>
              <a:rPr lang="en-US" sz="2800" smtClean="0"/>
              <a:t>n van de kerken zouden kunnen verschaffen, en die kunnen dienen als raamwerk voor hun convergentie.</a:t>
            </a:r>
            <a:endParaRPr lang="it-IT" dirty="0"/>
          </a:p>
        </p:txBody>
      </p:sp>
      <p:sp>
        <p:nvSpPr>
          <p:cNvPr id="4" name="Segnaposto numero diapositiva 3"/>
          <p:cNvSpPr>
            <a:spLocks noGrp="1"/>
          </p:cNvSpPr>
          <p:nvPr>
            <p:ph type="sldNum" sz="quarter" idx="12"/>
          </p:nvPr>
        </p:nvSpPr>
        <p:spPr/>
        <p:txBody>
          <a:bodyPr/>
          <a:lstStyle/>
          <a:p>
            <a:fld id="{A9BDED66-9088-47FB-8E7D-FE9C62F60343}" type="slidenum">
              <a:rPr lang="it-IT" smtClean="0"/>
              <a:pPr/>
              <a:t>7</a:t>
            </a:fld>
            <a:endParaRPr lang="it-IT"/>
          </a:p>
        </p:txBody>
      </p:sp>
      <p:pic>
        <p:nvPicPr>
          <p:cNvPr id="1027" name="Picture 3" descr="C:\Users\Owner\Pictures\Congregatio fidelium\imagesCAYJH04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89040" y="251520"/>
            <a:ext cx="2860923" cy="2528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2248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2900" y="214282"/>
            <a:ext cx="6172200" cy="8572560"/>
          </a:xfrm>
          <a:solidFill>
            <a:schemeClr val="bg1"/>
          </a:solidFill>
          <a:ln w="76200">
            <a:solidFill>
              <a:srgbClr val="24FC3E"/>
            </a:solidFill>
          </a:ln>
        </p:spPr>
        <p:style>
          <a:lnRef idx="1">
            <a:schemeClr val="accent1"/>
          </a:lnRef>
          <a:fillRef idx="2">
            <a:schemeClr val="accent1"/>
          </a:fillRef>
          <a:effectRef idx="1">
            <a:schemeClr val="accent1"/>
          </a:effectRef>
          <a:fontRef idx="minor">
            <a:schemeClr val="dk1"/>
          </a:fontRef>
        </p:style>
        <p:txBody>
          <a:bodyPr>
            <a:normAutofit/>
          </a:bodyPr>
          <a:lstStyle/>
          <a:p>
            <a:pPr>
              <a:buNone/>
            </a:pPr>
            <a:endParaRPr lang="it-IT" sz="2400" i="1" dirty="0"/>
          </a:p>
        </p:txBody>
      </p:sp>
      <p:sp>
        <p:nvSpPr>
          <p:cNvPr id="5" name="Segnaposto numero diapositiva 4"/>
          <p:cNvSpPr>
            <a:spLocks noGrp="1"/>
          </p:cNvSpPr>
          <p:nvPr>
            <p:ph type="sldNum" sz="quarter" idx="12"/>
          </p:nvPr>
        </p:nvSpPr>
        <p:spPr/>
        <p:txBody>
          <a:bodyPr/>
          <a:lstStyle/>
          <a:p>
            <a:fld id="{A9BDED66-9088-47FB-8E7D-FE9C62F60343}" type="slidenum">
              <a:rPr lang="it-IT" smtClean="0"/>
              <a:pPr/>
              <a:t>8</a:t>
            </a:fld>
            <a:endParaRPr lang="it-IT"/>
          </a:p>
        </p:txBody>
      </p:sp>
      <p:sp>
        <p:nvSpPr>
          <p:cNvPr id="6" name="Rectangle 5"/>
          <p:cNvSpPr/>
          <p:nvPr/>
        </p:nvSpPr>
        <p:spPr>
          <a:xfrm>
            <a:off x="476672" y="388347"/>
            <a:ext cx="5904656" cy="8586966"/>
          </a:xfrm>
          <a:prstGeom prst="rect">
            <a:avLst/>
          </a:prstGeom>
          <a:solidFill>
            <a:srgbClr val="99FF99"/>
          </a:solidFill>
        </p:spPr>
        <p:txBody>
          <a:bodyPr wrap="square">
            <a:spAutoFit/>
          </a:bodyPr>
          <a:lstStyle/>
          <a:p>
            <a:pPr lvl="0" eaLnBrk="0" fontAlgn="base" hangingPunct="0">
              <a:spcBef>
                <a:spcPct val="0"/>
              </a:spcBef>
              <a:spcAft>
                <a:spcPct val="0"/>
              </a:spcAft>
            </a:pPr>
            <a:r>
              <a:rPr lang="en-US" sz="2800" smtClean="0"/>
              <a:t>Het rapport ging verder met het inventariseren van verscheidene ecclesiologische thema's die met vrucht konden worden opgenomen voor nader onderzoek: </a:t>
            </a:r>
          </a:p>
          <a:p>
            <a:pPr lvl="0" eaLnBrk="0" fontAlgn="base" hangingPunct="0">
              <a:spcBef>
                <a:spcPct val="0"/>
              </a:spcBef>
              <a:spcAft>
                <a:spcPct val="0"/>
              </a:spcAft>
            </a:pPr>
            <a:endParaRPr lang="en-US" sz="1600" dirty="0" smtClean="0"/>
          </a:p>
          <a:p>
            <a:pPr marL="342900" lvl="0" indent="-342900" eaLnBrk="0" fontAlgn="base" hangingPunct="0">
              <a:spcBef>
                <a:spcPct val="0"/>
              </a:spcBef>
              <a:spcAft>
                <a:spcPct val="0"/>
              </a:spcAft>
              <a:buFont typeface="Arial" panose="020B0604020202020204" pitchFamily="34" charset="0"/>
              <a:buChar char="•"/>
            </a:pPr>
            <a:r>
              <a:rPr lang="en-US" sz="3200" smtClean="0"/>
              <a:t>de rol van de Kerk in Gods heilsplan;</a:t>
            </a:r>
            <a:endParaRPr lang="en-US" sz="3200" dirty="0" smtClean="0"/>
          </a:p>
          <a:p>
            <a:pPr marL="342900" lvl="0" indent="-342900" eaLnBrk="0" fontAlgn="base" hangingPunct="0">
              <a:spcBef>
                <a:spcPct val="0"/>
              </a:spcBef>
              <a:spcAft>
                <a:spcPct val="0"/>
              </a:spcAft>
              <a:buFont typeface="Arial" panose="020B0604020202020204" pitchFamily="34" charset="0"/>
              <a:buChar char="•"/>
            </a:pPr>
            <a:r>
              <a:rPr lang="en-US" sz="3200" i="1" err="1" smtClean="0"/>
              <a:t>k</a:t>
            </a:r>
            <a:r>
              <a:rPr lang="en-US" sz="3200" i="1" smtClean="0"/>
              <a:t>oinonia </a:t>
            </a:r>
            <a:r>
              <a:rPr lang="en-US" sz="3200" smtClean="0"/>
              <a:t>[“communio”]; </a:t>
            </a:r>
            <a:endParaRPr lang="en-US" sz="3200" dirty="0" smtClean="0"/>
          </a:p>
          <a:p>
            <a:pPr marL="342900" lvl="0" indent="-342900" eaLnBrk="0" fontAlgn="base" hangingPunct="0">
              <a:spcBef>
                <a:spcPct val="0"/>
              </a:spcBef>
              <a:spcAft>
                <a:spcPct val="0"/>
              </a:spcAft>
              <a:buFont typeface="Arial" panose="020B0604020202020204" pitchFamily="34" charset="0"/>
              <a:buChar char="•"/>
            </a:pPr>
            <a:r>
              <a:rPr lang="en-US" sz="3200" smtClean="0"/>
              <a:t>de Kerk als een gave van het Woord van God </a:t>
            </a:r>
            <a:r>
              <a:rPr lang="en-US" sz="3200" dirty="0"/>
              <a:t>(</a:t>
            </a:r>
            <a:r>
              <a:rPr lang="en-US" sz="3200" i="1" dirty="0" err="1"/>
              <a:t>creatura</a:t>
            </a:r>
            <a:r>
              <a:rPr lang="en-US" sz="3200" i="1" dirty="0"/>
              <a:t> </a:t>
            </a:r>
            <a:r>
              <a:rPr lang="en-US" sz="3200" i="1" dirty="0" err="1"/>
              <a:t>verbi</a:t>
            </a:r>
            <a:r>
              <a:rPr lang="en-US" sz="3200" dirty="0"/>
              <a:t>); </a:t>
            </a:r>
            <a:endParaRPr lang="en-US" sz="3200" dirty="0" smtClean="0"/>
          </a:p>
          <a:p>
            <a:pPr marL="342900" lvl="0" indent="-342900" eaLnBrk="0" fontAlgn="base" hangingPunct="0">
              <a:spcBef>
                <a:spcPct val="0"/>
              </a:spcBef>
              <a:spcAft>
                <a:spcPct val="0"/>
              </a:spcAft>
              <a:buFont typeface="Arial" panose="020B0604020202020204" pitchFamily="34" charset="0"/>
              <a:buChar char="•"/>
            </a:pPr>
            <a:r>
              <a:rPr lang="en-US" sz="3200" smtClean="0"/>
              <a:t>de Kerk als mysterie of sacrament van Gods liefde voor de wereld;</a:t>
            </a:r>
            <a:endParaRPr lang="en-US" sz="3200" dirty="0" smtClean="0"/>
          </a:p>
          <a:p>
            <a:pPr marL="342900" lvl="0" indent="-342900" eaLnBrk="0" fontAlgn="base" hangingPunct="0">
              <a:spcBef>
                <a:spcPct val="0"/>
              </a:spcBef>
              <a:spcAft>
                <a:spcPct val="0"/>
              </a:spcAft>
              <a:buFont typeface="Arial" panose="020B0604020202020204" pitchFamily="34" charset="0"/>
              <a:buChar char="•"/>
            </a:pPr>
            <a:r>
              <a:rPr lang="en-US" sz="3200" smtClean="0"/>
              <a:t>de Kerk als Gods volk onderweg;</a:t>
            </a:r>
            <a:endParaRPr lang="en-US" sz="3200" dirty="0" smtClean="0"/>
          </a:p>
          <a:p>
            <a:pPr marL="342900" lvl="0" indent="-342900" eaLnBrk="0" fontAlgn="base" hangingPunct="0">
              <a:spcBef>
                <a:spcPct val="0"/>
              </a:spcBef>
              <a:spcAft>
                <a:spcPct val="0"/>
              </a:spcAft>
              <a:buFont typeface="Arial" panose="020B0604020202020204" pitchFamily="34" charset="0"/>
              <a:buChar char="•"/>
            </a:pPr>
            <a:r>
              <a:rPr lang="en-US" sz="3200" smtClean="0"/>
              <a:t>de Kerk als profetisch teken en dienares van Gods komend Koninkrijk</a:t>
            </a:r>
            <a:endParaRPr lang="en-US" sz="3200" dirty="0">
              <a:cs typeface="Arial" pitchFamily="34" charset="0"/>
            </a:endParaRPr>
          </a:p>
        </p:txBody>
      </p:sp>
    </p:spTree>
    <p:extLst>
      <p:ext uri="{BB962C8B-B14F-4D97-AF65-F5344CB8AC3E}">
        <p14:creationId xmlns:p14="http://schemas.microsoft.com/office/powerpoint/2010/main" xmlns="" val="3242652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xmlns="" val="2152469819"/>
              </p:ext>
            </p:extLst>
          </p:nvPr>
        </p:nvGraphicFramePr>
        <p:xfrm>
          <a:off x="342900" y="94809"/>
          <a:ext cx="6172200" cy="9013695"/>
        </p:xfrm>
        <a:graphic>
          <a:graphicData uri="http://schemas.openxmlformats.org/drawingml/2006/table">
            <a:tbl>
              <a:tblPr firstRow="1" bandRow="1">
                <a:solidFill>
                  <a:srgbClr val="8FFFEC"/>
                </a:solidFill>
                <a:tableStyleId>{93296810-A885-4BE3-A3E7-6D5BEEA58F35}</a:tableStyleId>
              </a:tblPr>
              <a:tblGrid>
                <a:gridCol w="6172200"/>
              </a:tblGrid>
              <a:tr h="987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8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4000" i="1" kern="1200" smtClean="0"/>
                        <a:t>Het wezen en het doel </a:t>
                      </a:r>
                    </a:p>
                    <a:p>
                      <a:pPr marL="0" marR="0" indent="0" algn="l" defTabSz="914400" rtl="0" eaLnBrk="1" fontAlgn="auto" latinLnBrk="0" hangingPunct="1">
                        <a:lnSpc>
                          <a:spcPct val="100000"/>
                        </a:lnSpc>
                        <a:spcBef>
                          <a:spcPts val="0"/>
                        </a:spcBef>
                        <a:spcAft>
                          <a:spcPts val="0"/>
                        </a:spcAft>
                        <a:buClrTx/>
                        <a:buSzTx/>
                        <a:buFontTx/>
                        <a:buNone/>
                        <a:tabLst/>
                        <a:defRPr/>
                      </a:pPr>
                      <a:r>
                        <a:rPr lang="it-IT" sz="4000" i="1" kern="1200" smtClean="0"/>
                        <a:t>van de Kerk </a:t>
                      </a:r>
                      <a:r>
                        <a:rPr lang="it-IT" sz="4000" i="0" kern="1200" baseline="0" smtClean="0"/>
                        <a:t>(1998</a:t>
                      </a:r>
                      <a:r>
                        <a:rPr lang="it-IT" sz="4000" i="0" kern="1200" baseline="0" dirty="0" smtClean="0"/>
                        <a:t>)</a:t>
                      </a:r>
                      <a:endParaRPr lang="it-IT" sz="4000" kern="1200" dirty="0" smtClean="0"/>
                    </a:p>
                    <a:p>
                      <a:endParaRPr lang="it-IT" dirty="0"/>
                    </a:p>
                  </a:txBody>
                  <a:tcPr>
                    <a:cell3D prstMaterial="dkEdge">
                      <a:bevel prst="artDeco"/>
                      <a:lightRig rig="flood" dir="t"/>
                    </a:cell3D>
                    <a:solidFill>
                      <a:srgbClr val="C00000"/>
                    </a:solidFill>
                  </a:tcPr>
                </a:tc>
              </a:tr>
              <a:tr h="987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2000" b="1" kern="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2200" b="1" kern="1200" dirty="0" smtClean="0"/>
                        <a:t>I</a:t>
                      </a:r>
                      <a:r>
                        <a:rPr lang="it-IT" sz="2200" b="1" kern="1200" smtClean="0"/>
                        <a:t>. De Kerk van de Drie-ene God </a:t>
                      </a:r>
                      <a:r>
                        <a:rPr lang="it-IT" sz="2200" b="1" kern="1200" baseline="0" smtClean="0"/>
                        <a:t>(</a:t>
                      </a:r>
                      <a:r>
                        <a:rPr lang="it-IT" sz="2200" b="1" i="1" kern="1200" baseline="0" smtClean="0"/>
                        <a:t>Creatura </a:t>
                      </a:r>
                      <a:r>
                        <a:rPr lang="it-IT" sz="2200" b="1" i="1" kern="1200" baseline="0" dirty="0" smtClean="0"/>
                        <a:t>Verbi</a:t>
                      </a:r>
                    </a:p>
                    <a:p>
                      <a:pPr marL="0" marR="0" indent="0" algn="l" defTabSz="914400" rtl="0" eaLnBrk="1" fontAlgn="auto" latinLnBrk="0" hangingPunct="1">
                        <a:lnSpc>
                          <a:spcPct val="100000"/>
                        </a:lnSpc>
                        <a:spcBef>
                          <a:spcPts val="0"/>
                        </a:spcBef>
                        <a:spcAft>
                          <a:spcPts val="0"/>
                        </a:spcAft>
                        <a:buClrTx/>
                        <a:buSzTx/>
                        <a:buFontTx/>
                        <a:buNone/>
                        <a:tabLst/>
                        <a:defRPr/>
                      </a:pPr>
                      <a:r>
                        <a:rPr lang="it-IT" sz="2200" b="1" i="0" kern="1200" smtClean="0"/>
                        <a:t>en </a:t>
                      </a:r>
                      <a:r>
                        <a:rPr lang="it-IT" sz="2200" b="1" i="1" kern="1200" dirty="0" smtClean="0"/>
                        <a:t>Creatura Spiritus</a:t>
                      </a:r>
                      <a:r>
                        <a:rPr lang="it-IT" sz="2200" b="1" i="0" kern="1200" dirty="0" smtClean="0"/>
                        <a:t>)</a:t>
                      </a:r>
                      <a:endParaRPr lang="it-IT" sz="2200" b="1" i="1" kern="1200" dirty="0" smtClean="0"/>
                    </a:p>
                  </a:txBody>
                  <a:tcPr>
                    <a:solidFill>
                      <a:schemeClr val="accent2">
                        <a:lumMod val="20000"/>
                        <a:lumOff val="80000"/>
                      </a:schemeClr>
                    </a:solidFill>
                  </a:tcPr>
                </a:tc>
              </a:tr>
              <a:tr h="987638">
                <a:tc>
                  <a:txBody>
                    <a:bodyPr/>
                    <a:lstStyle/>
                    <a:p>
                      <a:endParaRPr lang="it-IT" sz="2400" b="1" kern="1200" dirty="0" smtClean="0"/>
                    </a:p>
                    <a:p>
                      <a:r>
                        <a:rPr lang="it-IT" sz="2200" b="1" kern="1200" dirty="0" smtClean="0"/>
                        <a:t>II</a:t>
                      </a:r>
                      <a:r>
                        <a:rPr lang="it-IT" sz="2200" b="1" kern="1200" smtClean="0"/>
                        <a:t>. De Kerk in de geschiedenis</a:t>
                      </a:r>
                      <a:endParaRPr lang="it-IT" sz="2200" b="1" kern="1200" dirty="0" smtClean="0"/>
                    </a:p>
                    <a:p>
                      <a:endParaRPr lang="it-IT" sz="2000" b="1" dirty="0"/>
                    </a:p>
                  </a:txBody>
                  <a:tcPr>
                    <a:solidFill>
                      <a:schemeClr val="accent5">
                        <a:lumMod val="20000"/>
                        <a:lumOff val="80000"/>
                      </a:schemeClr>
                    </a:solidFill>
                  </a:tcPr>
                </a:tc>
              </a:tr>
              <a:tr h="987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2400" b="1" kern="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2200" b="1" kern="1200" dirty="0" smtClean="0"/>
                        <a:t>III</a:t>
                      </a:r>
                      <a:r>
                        <a:rPr lang="it-IT" sz="2200" b="1" kern="1200" smtClean="0"/>
                        <a:t>. De Kerk als </a:t>
                      </a:r>
                      <a:r>
                        <a:rPr lang="it-IT" sz="2200" b="1" i="1" kern="1200" dirty="0" smtClean="0"/>
                        <a:t>k</a:t>
                      </a:r>
                      <a:r>
                        <a:rPr lang="it-IT" sz="2200" b="1" i="1" kern="1200" smtClean="0"/>
                        <a:t>oinonia</a:t>
                      </a:r>
                      <a:endParaRPr lang="it-IT" sz="2200" b="1" kern="1200" dirty="0" smtClean="0"/>
                    </a:p>
                    <a:p>
                      <a:endParaRPr lang="it-IT" sz="2400" b="1" dirty="0"/>
                    </a:p>
                  </a:txBody>
                  <a:tcPr>
                    <a:solidFill>
                      <a:srgbClr val="BCFF9B"/>
                    </a:solidFill>
                  </a:tcPr>
                </a:tc>
              </a:tr>
              <a:tr h="987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2400" b="1" kern="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2200" b="1" kern="1200" dirty="0" smtClean="0"/>
                        <a:t>IV</a:t>
                      </a:r>
                      <a:r>
                        <a:rPr lang="it-IT" sz="2200" b="1" kern="1200" smtClean="0"/>
                        <a:t>. Het</a:t>
                      </a:r>
                      <a:r>
                        <a:rPr lang="it-IT" sz="2200" b="1" kern="1200" baseline="0" smtClean="0"/>
                        <a:t> l</a:t>
                      </a:r>
                      <a:r>
                        <a:rPr lang="it-IT" sz="2200" b="1" kern="1200" smtClean="0"/>
                        <a:t>even in gemeenschap</a:t>
                      </a:r>
                      <a:endParaRPr lang="it-IT" sz="2200" b="1" kern="1200" dirty="0" smtClean="0"/>
                    </a:p>
                    <a:p>
                      <a:endParaRPr lang="it-IT" sz="2400" b="1" dirty="0"/>
                    </a:p>
                  </a:txBody>
                  <a:tcPr>
                    <a:solidFill>
                      <a:srgbClr val="88E0FC"/>
                    </a:solidFill>
                  </a:tcPr>
                </a:tc>
              </a:tr>
              <a:tr h="987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2400" b="1" kern="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2200" b="1" kern="1200" dirty="0" smtClean="0"/>
                        <a:t>V</a:t>
                      </a:r>
                      <a:r>
                        <a:rPr lang="it-IT" sz="2200" b="1" kern="1200" smtClean="0"/>
                        <a:t>. Dienst in en voor de wereld</a:t>
                      </a:r>
                      <a:endParaRPr lang="it-IT" sz="2200" b="1" kern="1200" dirty="0" smtClean="0"/>
                    </a:p>
                    <a:p>
                      <a:endParaRPr lang="it-IT" sz="2400" b="1" dirty="0"/>
                    </a:p>
                  </a:txBody>
                  <a:tcPr>
                    <a:solidFill>
                      <a:srgbClr val="92D050"/>
                    </a:solidFill>
                  </a:tcPr>
                </a:tc>
              </a:tr>
              <a:tr h="1515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kern="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2200" b="1" kern="1200" dirty="0" smtClean="0"/>
                        <a:t>VI</a:t>
                      </a:r>
                      <a:r>
                        <a:rPr lang="it-IT" sz="2200" b="1" kern="1200" smtClean="0"/>
                        <a:t>. Onze roeping volgen: van convergerende verstandhoudingen naar wederzijdse erkenning</a:t>
                      </a:r>
                      <a:endParaRPr lang="it-IT" sz="2200" b="1" dirty="0"/>
                    </a:p>
                  </a:txBody>
                  <a:tcPr>
                    <a:solidFill>
                      <a:srgbClr val="FEFA6A"/>
                    </a:solidFill>
                  </a:tcPr>
                </a:tc>
              </a:tr>
            </a:tbl>
          </a:graphicData>
        </a:graphic>
      </p:graphicFrame>
      <p:pic>
        <p:nvPicPr>
          <p:cNvPr id="3" name="Picture 2" descr="C:\Users\Owner\Pictures\Nature and Purpos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1586" y="2915816"/>
            <a:ext cx="2563757" cy="3672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2124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12659</TotalTime>
  <Words>2440</Words>
  <Application>Microsoft Office PowerPoint</Application>
  <PresentationFormat>Diavoorstelling (4:3)</PresentationFormat>
  <Paragraphs>408</Paragraphs>
  <Slides>34</Slides>
  <Notes>34</Notes>
  <HiddenSlides>0</HiddenSlides>
  <MMClips>0</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Tema di Office</vt:lpstr>
      <vt:lpstr>Dia 1</vt:lpstr>
      <vt:lpstr>Overzicht presentatie</vt:lpstr>
      <vt:lpstr>Dia 3</vt:lpstr>
      <vt:lpstr>De Verklaring van Toronto, 1950 Diverse kerkvisies</vt:lpstr>
      <vt:lpstr>Dia 5</vt:lpstr>
      <vt:lpstr> II. A. Fases op weg naar De Kerk: naar een gezamenlijke visie (1993-1998) </vt:lpstr>
      <vt:lpstr>Dia 7</vt:lpstr>
      <vt:lpstr>Dia 8</vt:lpstr>
      <vt:lpstr>Dia 9</vt:lpstr>
      <vt:lpstr>Dia 10</vt:lpstr>
      <vt:lpstr> Het wezen en de zending van de Kerk (2005) </vt:lpstr>
      <vt:lpstr>Dia 12</vt:lpstr>
      <vt:lpstr>Dia 13</vt:lpstr>
      <vt:lpstr>  De Kerk:  naar een  gezamenlijke visie (2013)  </vt:lpstr>
      <vt:lpstr> II. B. De Kerk: naar een gezamenlijke visie (een “convergentie-verklaring”) </vt:lpstr>
      <vt:lpstr>Hoofstuk I. Gods zending en  de eenheid van de Kerk</vt:lpstr>
      <vt:lpstr>Dia 17</vt:lpstr>
      <vt:lpstr>    </vt:lpstr>
      <vt:lpstr>  Hoofdstuk II. De Kerk van  de Drie-ene God   </vt:lpstr>
      <vt:lpstr>Dia 20</vt:lpstr>
      <vt:lpstr>Dia 21</vt:lpstr>
      <vt:lpstr>  Hoofdstuk III. De Kerk:  groeien in gemeenschap    </vt:lpstr>
      <vt:lpstr>Dia 23</vt:lpstr>
      <vt:lpstr>Dia 24</vt:lpstr>
      <vt:lpstr>Hoofdstuk IV.  De Kerk: in en voor de wereld</vt:lpstr>
      <vt:lpstr>Dia 26</vt:lpstr>
      <vt:lpstr>Convergenties in  fundamentele ecclesio- logische beginselen</vt:lpstr>
      <vt:lpstr>Convergenties in fundamentele ecclesio- logische beginselen</vt:lpstr>
      <vt:lpstr>Convergenties in fundamentele ecclesio- logische beginselen</vt:lpstr>
      <vt:lpstr>Convergenties in fundamentele ecclesio- logische beginselen</vt:lpstr>
      <vt:lpstr>Capitolo 2  La Concezione,  il sottofondo biblico e l'evoluzione storica del Magistero</vt:lpstr>
      <vt:lpstr>Dia 32</vt:lpstr>
      <vt:lpstr> “De Heilige Geest voorziet in alles, stroomt over met profetie, volbrengt het priesterschap, heeft wijsheid geleerd aan ongeletterden, heeft vissers geopenbaard als theologen, Hij brengt de gehele vergadering van de Kerk bijeen.  - een orthodoxe hymne voor de Vigilie van Pinksteren.  </vt:lpstr>
      <vt:lpstr>  Paarsgewijze uitwisseling  volgend op de presentatie door William Henn, OFM Cap.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alf</dc:creator>
  <cp:lastModifiedBy>Mrk</cp:lastModifiedBy>
  <cp:revision>1434</cp:revision>
  <dcterms:created xsi:type="dcterms:W3CDTF">2009-11-09T21:52:08Z</dcterms:created>
  <dcterms:modified xsi:type="dcterms:W3CDTF">2014-01-20T11:38:32Z</dcterms:modified>
</cp:coreProperties>
</file>